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7" r:id="rId2"/>
    <p:sldId id="350" r:id="rId3"/>
    <p:sldId id="338" r:id="rId4"/>
    <p:sldId id="371" r:id="rId5"/>
    <p:sldId id="351" r:id="rId6"/>
    <p:sldId id="352" r:id="rId7"/>
    <p:sldId id="375" r:id="rId8"/>
    <p:sldId id="376" r:id="rId9"/>
    <p:sldId id="354" r:id="rId10"/>
    <p:sldId id="355" r:id="rId11"/>
    <p:sldId id="356" r:id="rId12"/>
    <p:sldId id="367" r:id="rId13"/>
    <p:sldId id="372" r:id="rId14"/>
    <p:sldId id="373" r:id="rId15"/>
    <p:sldId id="357" r:id="rId16"/>
    <p:sldId id="358" r:id="rId17"/>
    <p:sldId id="361" r:id="rId18"/>
    <p:sldId id="362" r:id="rId19"/>
    <p:sldId id="363" r:id="rId20"/>
    <p:sldId id="364" r:id="rId21"/>
    <p:sldId id="365" r:id="rId22"/>
    <p:sldId id="380" r:id="rId23"/>
    <p:sldId id="366" r:id="rId24"/>
    <p:sldId id="368" r:id="rId25"/>
    <p:sldId id="369" r:id="rId26"/>
    <p:sldId id="382" r:id="rId27"/>
    <p:sldId id="383" r:id="rId28"/>
    <p:sldId id="359" r:id="rId29"/>
    <p:sldId id="377" r:id="rId30"/>
    <p:sldId id="381" r:id="rId31"/>
    <p:sldId id="349" r:id="rId32"/>
  </p:sldIdLst>
  <p:sldSz cx="9144000" cy="6858000" type="screen4x3"/>
  <p:notesSz cx="6797675" cy="9926638"/>
  <p:defaultTextStyle>
    <a:defPPr>
      <a:defRPr lang="pt-B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lipe Portel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AD47"/>
    <a:srgbClr val="FB016C"/>
    <a:srgbClr val="183F22"/>
    <a:srgbClr val="3B9B4B"/>
    <a:srgbClr val="0B64FF"/>
    <a:srgbClr val="B00005"/>
    <a:srgbClr val="F7CDB6"/>
    <a:srgbClr val="DBE0E7"/>
    <a:srgbClr val="A2B6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Estilo Médio 3 - Ênfas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Estilo Médio 4 - Ênfas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8D230F3-CF80-4859-8CE7-A43EE81993B5}" styleName="Estilo Claro 1 - Ênfas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3783" autoAdjust="0"/>
    <p:restoredTop sz="94660"/>
  </p:normalViewPr>
  <p:slideViewPr>
    <p:cSldViewPr snapToGrid="0">
      <p:cViewPr varScale="1">
        <p:scale>
          <a:sx n="87" d="100"/>
          <a:sy n="87" d="100"/>
        </p:scale>
        <p:origin x="1170" y="60"/>
      </p:cViewPr>
      <p:guideLst>
        <p:guide orient="horz" pos="2160"/>
        <p:guide pos="3840"/>
        <p:guide pos="2880"/>
      </p:guideLst>
    </p:cSldViewPr>
  </p:slideViewPr>
  <p:notesTextViewPr>
    <p:cViewPr>
      <p:scale>
        <a:sx n="3" d="2"/>
        <a:sy n="3" d="2"/>
      </p:scale>
      <p:origin x="0" y="0"/>
    </p:cViewPr>
  </p:notesTextViewPr>
  <p:sorterViewPr>
    <p:cViewPr>
      <p:scale>
        <a:sx n="98" d="100"/>
        <a:sy n="98" d="100"/>
      </p:scale>
      <p:origin x="0" y="0"/>
    </p:cViewPr>
  </p:sorterViewPr>
  <p:notesViewPr>
    <p:cSldViewPr snapToGrid="0" snapToObjects="1">
      <p:cViewPr varScale="1">
        <p:scale>
          <a:sx n="134" d="100"/>
          <a:sy n="134" d="100"/>
        </p:scale>
        <p:origin x="-5240" y="-112"/>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543CD6-30E1-44A8-9C6A-375F0C2EC558}" type="doc">
      <dgm:prSet loTypeId="urn:microsoft.com/office/officeart/2005/8/layout/pyramid1" loCatId="pyramid" qsTypeId="urn:microsoft.com/office/officeart/2005/8/quickstyle/simple1" qsCatId="simple" csTypeId="urn:microsoft.com/office/officeart/2005/8/colors/accent6_3" csCatId="accent6" phldr="1"/>
      <dgm:spPr/>
    </dgm:pt>
    <dgm:pt modelId="{35643477-4C60-4B61-A824-3F4466750EED}">
      <dgm:prSet phldrT="[Texto]" custT="1"/>
      <dgm:spPr/>
      <dgm:t>
        <a:bodyPr/>
        <a:lstStyle/>
        <a:p>
          <a:pPr>
            <a:lnSpc>
              <a:spcPct val="100000"/>
            </a:lnSpc>
            <a:spcAft>
              <a:spcPts val="0"/>
            </a:spcAft>
          </a:pPr>
          <a:endParaRPr lang="pt-BR" sz="3600" dirty="0"/>
        </a:p>
        <a:p>
          <a:pPr>
            <a:lnSpc>
              <a:spcPct val="100000"/>
            </a:lnSpc>
            <a:spcAft>
              <a:spcPts val="0"/>
            </a:spcAft>
          </a:pPr>
          <a:r>
            <a:rPr lang="pt-BR" sz="3200" b="1" dirty="0"/>
            <a:t>Conselho </a:t>
          </a:r>
        </a:p>
        <a:p>
          <a:pPr>
            <a:lnSpc>
              <a:spcPct val="100000"/>
            </a:lnSpc>
            <a:spcAft>
              <a:spcPts val="0"/>
            </a:spcAft>
          </a:pPr>
          <a:r>
            <a:rPr lang="pt-BR" sz="3200" b="1" dirty="0"/>
            <a:t>Pleno</a:t>
          </a:r>
        </a:p>
      </dgm:t>
    </dgm:pt>
    <dgm:pt modelId="{0C3682F6-3B76-4BBF-9C04-0DF5678248B5}" type="parTrans" cxnId="{BBA90A4C-6CFB-478B-9877-6ACB829546D2}">
      <dgm:prSet/>
      <dgm:spPr/>
      <dgm:t>
        <a:bodyPr/>
        <a:lstStyle/>
        <a:p>
          <a:endParaRPr lang="pt-BR"/>
        </a:p>
      </dgm:t>
    </dgm:pt>
    <dgm:pt modelId="{A2E6057E-196C-48AA-B382-8276EEB55EBF}" type="sibTrans" cxnId="{BBA90A4C-6CFB-478B-9877-6ACB829546D2}">
      <dgm:prSet/>
      <dgm:spPr/>
      <dgm:t>
        <a:bodyPr/>
        <a:lstStyle/>
        <a:p>
          <a:endParaRPr lang="pt-BR"/>
        </a:p>
      </dgm:t>
    </dgm:pt>
    <dgm:pt modelId="{A15973F4-8CCE-4EBE-AB75-0BBBE4726A41}">
      <dgm:prSet phldrT="[Texto]" custT="1"/>
      <dgm:spPr/>
      <dgm:t>
        <a:bodyPr/>
        <a:lstStyle/>
        <a:p>
          <a:r>
            <a:rPr lang="pt-BR" sz="3200" b="1" dirty="0"/>
            <a:t>4 Câmaras de Julgamento</a:t>
          </a:r>
        </a:p>
      </dgm:t>
    </dgm:pt>
    <dgm:pt modelId="{5B5C8656-8036-4C7A-85BE-6D2F5BD444C5}" type="parTrans" cxnId="{B70658BB-416E-448D-902C-B4831F579FDC}">
      <dgm:prSet/>
      <dgm:spPr/>
      <dgm:t>
        <a:bodyPr/>
        <a:lstStyle/>
        <a:p>
          <a:endParaRPr lang="pt-BR"/>
        </a:p>
      </dgm:t>
    </dgm:pt>
    <dgm:pt modelId="{571F2DEE-6F0D-48A2-A424-9F2B7B421449}" type="sibTrans" cxnId="{B70658BB-416E-448D-902C-B4831F579FDC}">
      <dgm:prSet/>
      <dgm:spPr/>
      <dgm:t>
        <a:bodyPr/>
        <a:lstStyle/>
        <a:p>
          <a:endParaRPr lang="pt-BR"/>
        </a:p>
      </dgm:t>
    </dgm:pt>
    <dgm:pt modelId="{8D755E79-C4DB-4B7D-9436-46210DFC6136}">
      <dgm:prSet phldrT="[Texto]" custT="1"/>
      <dgm:spPr/>
      <dgm:t>
        <a:bodyPr/>
        <a:lstStyle/>
        <a:p>
          <a:r>
            <a:rPr lang="pt-BR" sz="3200" b="1" dirty="0"/>
            <a:t>29 Juntas de Recurso</a:t>
          </a:r>
        </a:p>
        <a:p>
          <a:r>
            <a:rPr lang="pt-BR" sz="2800" dirty="0" smtClean="0"/>
            <a:t>16 </a:t>
          </a:r>
          <a:r>
            <a:rPr lang="pt-BR" sz="2800" dirty="0"/>
            <a:t>Composições Adjuntas</a:t>
          </a:r>
        </a:p>
      </dgm:t>
    </dgm:pt>
    <dgm:pt modelId="{13A64B80-1BBC-404F-90F0-EFC2CA1B2CCD}" type="parTrans" cxnId="{6265782E-14BE-4482-8390-37CE97066F6F}">
      <dgm:prSet/>
      <dgm:spPr/>
      <dgm:t>
        <a:bodyPr/>
        <a:lstStyle/>
        <a:p>
          <a:endParaRPr lang="pt-BR"/>
        </a:p>
      </dgm:t>
    </dgm:pt>
    <dgm:pt modelId="{5FA38250-0C89-42B7-A292-1420671CB0D8}" type="sibTrans" cxnId="{6265782E-14BE-4482-8390-37CE97066F6F}">
      <dgm:prSet/>
      <dgm:spPr/>
      <dgm:t>
        <a:bodyPr/>
        <a:lstStyle/>
        <a:p>
          <a:endParaRPr lang="pt-BR"/>
        </a:p>
      </dgm:t>
    </dgm:pt>
    <dgm:pt modelId="{D609E726-C79E-408C-92AF-F1F9CC3273E3}" type="pres">
      <dgm:prSet presAssocID="{F1543CD6-30E1-44A8-9C6A-375F0C2EC558}" presName="Name0" presStyleCnt="0">
        <dgm:presLayoutVars>
          <dgm:dir/>
          <dgm:animLvl val="lvl"/>
          <dgm:resizeHandles val="exact"/>
        </dgm:presLayoutVars>
      </dgm:prSet>
      <dgm:spPr/>
    </dgm:pt>
    <dgm:pt modelId="{C7397A03-6685-4CAA-831C-E955A9BD89E8}" type="pres">
      <dgm:prSet presAssocID="{35643477-4C60-4B61-A824-3F4466750EED}" presName="Name8" presStyleCnt="0"/>
      <dgm:spPr/>
    </dgm:pt>
    <dgm:pt modelId="{AE9680BC-754D-44C6-9314-2B90C826AB31}" type="pres">
      <dgm:prSet presAssocID="{35643477-4C60-4B61-A824-3F4466750EED}" presName="level" presStyleLbl="node1" presStyleIdx="0" presStyleCnt="3">
        <dgm:presLayoutVars>
          <dgm:chMax val="1"/>
          <dgm:bulletEnabled val="1"/>
        </dgm:presLayoutVars>
      </dgm:prSet>
      <dgm:spPr/>
      <dgm:t>
        <a:bodyPr/>
        <a:lstStyle/>
        <a:p>
          <a:endParaRPr lang="pt-BR"/>
        </a:p>
      </dgm:t>
    </dgm:pt>
    <dgm:pt modelId="{8BCFCBBF-B11A-483C-9674-58ED4027B5E5}" type="pres">
      <dgm:prSet presAssocID="{35643477-4C60-4B61-A824-3F4466750EED}" presName="levelTx" presStyleLbl="revTx" presStyleIdx="0" presStyleCnt="0">
        <dgm:presLayoutVars>
          <dgm:chMax val="1"/>
          <dgm:bulletEnabled val="1"/>
        </dgm:presLayoutVars>
      </dgm:prSet>
      <dgm:spPr/>
      <dgm:t>
        <a:bodyPr/>
        <a:lstStyle/>
        <a:p>
          <a:endParaRPr lang="pt-BR"/>
        </a:p>
      </dgm:t>
    </dgm:pt>
    <dgm:pt modelId="{1F6FB290-2AED-4A76-BC04-974D1E5440A7}" type="pres">
      <dgm:prSet presAssocID="{A15973F4-8CCE-4EBE-AB75-0BBBE4726A41}" presName="Name8" presStyleCnt="0"/>
      <dgm:spPr/>
    </dgm:pt>
    <dgm:pt modelId="{79A0AB6D-FA55-44AF-9963-8931AC9040A3}" type="pres">
      <dgm:prSet presAssocID="{A15973F4-8CCE-4EBE-AB75-0BBBE4726A41}" presName="level" presStyleLbl="node1" presStyleIdx="1" presStyleCnt="3">
        <dgm:presLayoutVars>
          <dgm:chMax val="1"/>
          <dgm:bulletEnabled val="1"/>
        </dgm:presLayoutVars>
      </dgm:prSet>
      <dgm:spPr/>
      <dgm:t>
        <a:bodyPr/>
        <a:lstStyle/>
        <a:p>
          <a:endParaRPr lang="pt-BR"/>
        </a:p>
      </dgm:t>
    </dgm:pt>
    <dgm:pt modelId="{A1780650-5F14-47C7-8634-878104DB9EC2}" type="pres">
      <dgm:prSet presAssocID="{A15973F4-8CCE-4EBE-AB75-0BBBE4726A41}" presName="levelTx" presStyleLbl="revTx" presStyleIdx="0" presStyleCnt="0">
        <dgm:presLayoutVars>
          <dgm:chMax val="1"/>
          <dgm:bulletEnabled val="1"/>
        </dgm:presLayoutVars>
      </dgm:prSet>
      <dgm:spPr/>
      <dgm:t>
        <a:bodyPr/>
        <a:lstStyle/>
        <a:p>
          <a:endParaRPr lang="pt-BR"/>
        </a:p>
      </dgm:t>
    </dgm:pt>
    <dgm:pt modelId="{FB3DD60A-77F0-4EA3-9E43-F40BA53D137D}" type="pres">
      <dgm:prSet presAssocID="{8D755E79-C4DB-4B7D-9436-46210DFC6136}" presName="Name8" presStyleCnt="0"/>
      <dgm:spPr/>
    </dgm:pt>
    <dgm:pt modelId="{A8568CF4-44C1-4D39-9B45-2F7027356FA3}" type="pres">
      <dgm:prSet presAssocID="{8D755E79-C4DB-4B7D-9436-46210DFC6136}" presName="level" presStyleLbl="node1" presStyleIdx="2" presStyleCnt="3" custLinFactNeighborX="-12205" custLinFactNeighborY="1129">
        <dgm:presLayoutVars>
          <dgm:chMax val="1"/>
          <dgm:bulletEnabled val="1"/>
        </dgm:presLayoutVars>
      </dgm:prSet>
      <dgm:spPr/>
      <dgm:t>
        <a:bodyPr/>
        <a:lstStyle/>
        <a:p>
          <a:endParaRPr lang="pt-BR"/>
        </a:p>
      </dgm:t>
    </dgm:pt>
    <dgm:pt modelId="{36E13962-6F9C-4F75-9990-C37C79C0F702}" type="pres">
      <dgm:prSet presAssocID="{8D755E79-C4DB-4B7D-9436-46210DFC6136}" presName="levelTx" presStyleLbl="revTx" presStyleIdx="0" presStyleCnt="0">
        <dgm:presLayoutVars>
          <dgm:chMax val="1"/>
          <dgm:bulletEnabled val="1"/>
        </dgm:presLayoutVars>
      </dgm:prSet>
      <dgm:spPr/>
      <dgm:t>
        <a:bodyPr/>
        <a:lstStyle/>
        <a:p>
          <a:endParaRPr lang="pt-BR"/>
        </a:p>
      </dgm:t>
    </dgm:pt>
  </dgm:ptLst>
  <dgm:cxnLst>
    <dgm:cxn modelId="{ECFD8D56-B93D-47BD-B608-476607EE7433}" type="presOf" srcId="{8D755E79-C4DB-4B7D-9436-46210DFC6136}" destId="{A8568CF4-44C1-4D39-9B45-2F7027356FA3}" srcOrd="0" destOrd="0" presId="urn:microsoft.com/office/officeart/2005/8/layout/pyramid1"/>
    <dgm:cxn modelId="{DF8E83C1-323A-467C-A999-CE7BECF932C4}" type="presOf" srcId="{35643477-4C60-4B61-A824-3F4466750EED}" destId="{AE9680BC-754D-44C6-9314-2B90C826AB31}" srcOrd="0" destOrd="0" presId="urn:microsoft.com/office/officeart/2005/8/layout/pyramid1"/>
    <dgm:cxn modelId="{BBA90A4C-6CFB-478B-9877-6ACB829546D2}" srcId="{F1543CD6-30E1-44A8-9C6A-375F0C2EC558}" destId="{35643477-4C60-4B61-A824-3F4466750EED}" srcOrd="0" destOrd="0" parTransId="{0C3682F6-3B76-4BBF-9C04-0DF5678248B5}" sibTransId="{A2E6057E-196C-48AA-B382-8276EEB55EBF}"/>
    <dgm:cxn modelId="{3E94A778-77FF-4157-B70D-97B987B31FB0}" type="presOf" srcId="{35643477-4C60-4B61-A824-3F4466750EED}" destId="{8BCFCBBF-B11A-483C-9674-58ED4027B5E5}" srcOrd="1" destOrd="0" presId="urn:microsoft.com/office/officeart/2005/8/layout/pyramid1"/>
    <dgm:cxn modelId="{A0EDAE89-FFA8-46EB-BD94-F90CFA3DDF90}" type="presOf" srcId="{A15973F4-8CCE-4EBE-AB75-0BBBE4726A41}" destId="{79A0AB6D-FA55-44AF-9963-8931AC9040A3}" srcOrd="0" destOrd="0" presId="urn:microsoft.com/office/officeart/2005/8/layout/pyramid1"/>
    <dgm:cxn modelId="{65F3C350-855E-4147-B498-5F8EFE998111}" type="presOf" srcId="{F1543CD6-30E1-44A8-9C6A-375F0C2EC558}" destId="{D609E726-C79E-408C-92AF-F1F9CC3273E3}" srcOrd="0" destOrd="0" presId="urn:microsoft.com/office/officeart/2005/8/layout/pyramid1"/>
    <dgm:cxn modelId="{6265782E-14BE-4482-8390-37CE97066F6F}" srcId="{F1543CD6-30E1-44A8-9C6A-375F0C2EC558}" destId="{8D755E79-C4DB-4B7D-9436-46210DFC6136}" srcOrd="2" destOrd="0" parTransId="{13A64B80-1BBC-404F-90F0-EFC2CA1B2CCD}" sibTransId="{5FA38250-0C89-42B7-A292-1420671CB0D8}"/>
    <dgm:cxn modelId="{B70658BB-416E-448D-902C-B4831F579FDC}" srcId="{F1543CD6-30E1-44A8-9C6A-375F0C2EC558}" destId="{A15973F4-8CCE-4EBE-AB75-0BBBE4726A41}" srcOrd="1" destOrd="0" parTransId="{5B5C8656-8036-4C7A-85BE-6D2F5BD444C5}" sibTransId="{571F2DEE-6F0D-48A2-A424-9F2B7B421449}"/>
    <dgm:cxn modelId="{7029B564-B15C-40A7-907C-9C618205D84F}" type="presOf" srcId="{A15973F4-8CCE-4EBE-AB75-0BBBE4726A41}" destId="{A1780650-5F14-47C7-8634-878104DB9EC2}" srcOrd="1" destOrd="0" presId="urn:microsoft.com/office/officeart/2005/8/layout/pyramid1"/>
    <dgm:cxn modelId="{01B0D1BE-E6CF-4FE7-B873-60C1D858579E}" type="presOf" srcId="{8D755E79-C4DB-4B7D-9436-46210DFC6136}" destId="{36E13962-6F9C-4F75-9990-C37C79C0F702}" srcOrd="1" destOrd="0" presId="urn:microsoft.com/office/officeart/2005/8/layout/pyramid1"/>
    <dgm:cxn modelId="{7991245E-64EF-405F-8E21-30E75CFDA169}" type="presParOf" srcId="{D609E726-C79E-408C-92AF-F1F9CC3273E3}" destId="{C7397A03-6685-4CAA-831C-E955A9BD89E8}" srcOrd="0" destOrd="0" presId="urn:microsoft.com/office/officeart/2005/8/layout/pyramid1"/>
    <dgm:cxn modelId="{0D6C8AC8-18CA-4881-9393-64CA03A90DF3}" type="presParOf" srcId="{C7397A03-6685-4CAA-831C-E955A9BD89E8}" destId="{AE9680BC-754D-44C6-9314-2B90C826AB31}" srcOrd="0" destOrd="0" presId="urn:microsoft.com/office/officeart/2005/8/layout/pyramid1"/>
    <dgm:cxn modelId="{1321F77D-711D-4A35-91F3-0B41FE50E3A9}" type="presParOf" srcId="{C7397A03-6685-4CAA-831C-E955A9BD89E8}" destId="{8BCFCBBF-B11A-483C-9674-58ED4027B5E5}" srcOrd="1" destOrd="0" presId="urn:microsoft.com/office/officeart/2005/8/layout/pyramid1"/>
    <dgm:cxn modelId="{559D661B-1988-49C1-8E02-F62B0EA0350C}" type="presParOf" srcId="{D609E726-C79E-408C-92AF-F1F9CC3273E3}" destId="{1F6FB290-2AED-4A76-BC04-974D1E5440A7}" srcOrd="1" destOrd="0" presId="urn:microsoft.com/office/officeart/2005/8/layout/pyramid1"/>
    <dgm:cxn modelId="{76CEBEC9-D1E1-4A75-8C56-58CFAF11DE59}" type="presParOf" srcId="{1F6FB290-2AED-4A76-BC04-974D1E5440A7}" destId="{79A0AB6D-FA55-44AF-9963-8931AC9040A3}" srcOrd="0" destOrd="0" presId="urn:microsoft.com/office/officeart/2005/8/layout/pyramid1"/>
    <dgm:cxn modelId="{80232B0D-B6F0-4325-B0AD-6DDCDE3B99F9}" type="presParOf" srcId="{1F6FB290-2AED-4A76-BC04-974D1E5440A7}" destId="{A1780650-5F14-47C7-8634-878104DB9EC2}" srcOrd="1" destOrd="0" presId="urn:microsoft.com/office/officeart/2005/8/layout/pyramid1"/>
    <dgm:cxn modelId="{B85A4B69-6202-43E5-8190-38BB99BA2004}" type="presParOf" srcId="{D609E726-C79E-408C-92AF-F1F9CC3273E3}" destId="{FB3DD60A-77F0-4EA3-9E43-F40BA53D137D}" srcOrd="2" destOrd="0" presId="urn:microsoft.com/office/officeart/2005/8/layout/pyramid1"/>
    <dgm:cxn modelId="{9A6BBB7C-C291-4262-B401-5774167865AD}" type="presParOf" srcId="{FB3DD60A-77F0-4EA3-9E43-F40BA53D137D}" destId="{A8568CF4-44C1-4D39-9B45-2F7027356FA3}" srcOrd="0" destOrd="0" presId="urn:microsoft.com/office/officeart/2005/8/layout/pyramid1"/>
    <dgm:cxn modelId="{65E788D1-42EF-42F4-8199-0FDD04D2B937}" type="presParOf" srcId="{FB3DD60A-77F0-4EA3-9E43-F40BA53D137D}" destId="{36E13962-6F9C-4F75-9990-C37C79C0F702}"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DE1924-7609-42F8-9B21-F99CCE5D24A0}"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pt-BR"/>
        </a:p>
      </dgm:t>
    </dgm:pt>
    <dgm:pt modelId="{DB559501-2615-4D5F-8153-2ECC4A5194CA}">
      <dgm:prSet phldrT="[Texto]" custT="1"/>
      <dgm:spPr/>
      <dgm:t>
        <a:bodyPr/>
        <a:lstStyle/>
        <a:p>
          <a:r>
            <a:rPr lang="pt-BR" sz="2800" b="1" dirty="0"/>
            <a:t>Junta de Recursos</a:t>
          </a:r>
        </a:p>
        <a:p>
          <a:r>
            <a:rPr lang="pt-BR" sz="2800" b="0" dirty="0"/>
            <a:t>Presidente</a:t>
          </a:r>
        </a:p>
      </dgm:t>
    </dgm:pt>
    <dgm:pt modelId="{091DD15C-7B1E-4D70-8369-538566228D86}" type="parTrans" cxnId="{46E8BAD8-CE70-4C04-8910-FBCC29918413}">
      <dgm:prSet/>
      <dgm:spPr/>
      <dgm:t>
        <a:bodyPr/>
        <a:lstStyle/>
        <a:p>
          <a:endParaRPr lang="pt-BR"/>
        </a:p>
      </dgm:t>
    </dgm:pt>
    <dgm:pt modelId="{4A1C8271-A3D6-41D8-BFCD-FAAFC3C458E1}" type="sibTrans" cxnId="{46E8BAD8-CE70-4C04-8910-FBCC29918413}">
      <dgm:prSet/>
      <dgm:spPr/>
      <dgm:t>
        <a:bodyPr/>
        <a:lstStyle/>
        <a:p>
          <a:endParaRPr lang="pt-BR"/>
        </a:p>
      </dgm:t>
    </dgm:pt>
    <dgm:pt modelId="{381E5B72-A951-48EB-BC21-833F0504CE8D}">
      <dgm:prSet phldrT="[Texto]"/>
      <dgm:spPr/>
      <dgm:t>
        <a:bodyPr/>
        <a:lstStyle/>
        <a:p>
          <a:r>
            <a:rPr lang="pt-BR" b="1" dirty="0"/>
            <a:t>1ª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9CC8D6AE-B51D-47D2-BBD2-987A421C91A5}" type="parTrans" cxnId="{EC17C7EB-0BF9-40B8-AACF-A9FDD0A825F1}">
      <dgm:prSet/>
      <dgm:spPr/>
      <dgm:t>
        <a:bodyPr/>
        <a:lstStyle/>
        <a:p>
          <a:endParaRPr lang="pt-BR"/>
        </a:p>
      </dgm:t>
    </dgm:pt>
    <dgm:pt modelId="{18C0CF92-95D0-4E8D-9244-670A94CB2F8E}" type="sibTrans" cxnId="{EC17C7EB-0BF9-40B8-AACF-A9FDD0A825F1}">
      <dgm:prSet/>
      <dgm:spPr/>
      <dgm:t>
        <a:bodyPr/>
        <a:lstStyle/>
        <a:p>
          <a:endParaRPr lang="pt-BR"/>
        </a:p>
      </dgm:t>
    </dgm:pt>
    <dgm:pt modelId="{B8E88609-1EE9-4852-8EB3-01EE1D8F12D2}">
      <dgm:prSet phldrT="[Texto]"/>
      <dgm:spPr/>
      <dgm:t>
        <a:bodyPr/>
        <a:lstStyle/>
        <a:p>
          <a:r>
            <a:rPr lang="pt-BR" b="1" dirty="0"/>
            <a:t>2ª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32D4F067-4078-4E0B-AE9F-00EA85BFC22A}" type="parTrans" cxnId="{15AE72C0-BB20-4A31-AAA9-CD2F76C03CCF}">
      <dgm:prSet/>
      <dgm:spPr/>
      <dgm:t>
        <a:bodyPr/>
        <a:lstStyle/>
        <a:p>
          <a:endParaRPr lang="pt-BR"/>
        </a:p>
      </dgm:t>
    </dgm:pt>
    <dgm:pt modelId="{3BF0754B-3D60-4CBC-8632-A3E7F509F496}" type="sibTrans" cxnId="{15AE72C0-BB20-4A31-AAA9-CD2F76C03CCF}">
      <dgm:prSet/>
      <dgm:spPr/>
      <dgm:t>
        <a:bodyPr/>
        <a:lstStyle/>
        <a:p>
          <a:endParaRPr lang="pt-BR"/>
        </a:p>
      </dgm:t>
    </dgm:pt>
    <dgm:pt modelId="{A8E03294-CEC2-4785-A741-DE5AD8D5C550}">
      <dgm:prSet phldrT="[Texto]"/>
      <dgm:spPr/>
      <dgm:t>
        <a:bodyPr/>
        <a:lstStyle/>
        <a:p>
          <a:r>
            <a:rPr lang="pt-BR" b="1" dirty="0"/>
            <a:t>3ª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F654639F-9B9A-4544-A8CE-1D5A6A7FAEB7}" type="parTrans" cxnId="{14E2E9FC-9529-4DF8-89DB-8EB91C54AC2E}">
      <dgm:prSet/>
      <dgm:spPr/>
      <dgm:t>
        <a:bodyPr/>
        <a:lstStyle/>
        <a:p>
          <a:endParaRPr lang="pt-BR"/>
        </a:p>
      </dgm:t>
    </dgm:pt>
    <dgm:pt modelId="{77E1DCDB-A3B4-4711-A10A-B51FC6E83507}" type="sibTrans" cxnId="{14E2E9FC-9529-4DF8-89DB-8EB91C54AC2E}">
      <dgm:prSet/>
      <dgm:spPr/>
      <dgm:t>
        <a:bodyPr/>
        <a:lstStyle/>
        <a:p>
          <a:endParaRPr lang="pt-BR"/>
        </a:p>
      </dgm:t>
    </dgm:pt>
    <dgm:pt modelId="{DA6FB5B8-22DC-4596-B359-3A2E4439FB09}">
      <dgm:prSet/>
      <dgm:spPr/>
      <dgm:t>
        <a:bodyPr/>
        <a:lstStyle/>
        <a:p>
          <a:r>
            <a:rPr lang="pt-BR" b="1" dirty="0"/>
            <a:t>4ª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4C04935F-FBA6-430C-B3E5-978AB96BD6A2}" type="parTrans" cxnId="{609030B0-B6AF-4F49-8C7D-5B609CCBC628}">
      <dgm:prSet/>
      <dgm:spPr/>
      <dgm:t>
        <a:bodyPr/>
        <a:lstStyle/>
        <a:p>
          <a:endParaRPr lang="pt-BR"/>
        </a:p>
      </dgm:t>
    </dgm:pt>
    <dgm:pt modelId="{6E21E3C5-C9F5-4334-8F27-79FBFB26F1AC}" type="sibTrans" cxnId="{609030B0-B6AF-4F49-8C7D-5B609CCBC628}">
      <dgm:prSet/>
      <dgm:spPr/>
      <dgm:t>
        <a:bodyPr/>
        <a:lstStyle/>
        <a:p>
          <a:endParaRPr lang="pt-BR"/>
        </a:p>
      </dgm:t>
    </dgm:pt>
    <dgm:pt modelId="{BFE25ACD-8BB6-41E1-A70D-0B3FA44C5492}" type="pres">
      <dgm:prSet presAssocID="{92DE1924-7609-42F8-9B21-F99CCE5D24A0}" presName="hierChild1" presStyleCnt="0">
        <dgm:presLayoutVars>
          <dgm:orgChart val="1"/>
          <dgm:chPref val="1"/>
          <dgm:dir/>
          <dgm:animOne val="branch"/>
          <dgm:animLvl val="lvl"/>
          <dgm:resizeHandles/>
        </dgm:presLayoutVars>
      </dgm:prSet>
      <dgm:spPr/>
      <dgm:t>
        <a:bodyPr/>
        <a:lstStyle/>
        <a:p>
          <a:endParaRPr lang="pt-BR"/>
        </a:p>
      </dgm:t>
    </dgm:pt>
    <dgm:pt modelId="{CDF30B32-57A1-4DD4-9C6C-4910F2C2FB56}" type="pres">
      <dgm:prSet presAssocID="{DB559501-2615-4D5F-8153-2ECC4A5194CA}" presName="hierRoot1" presStyleCnt="0">
        <dgm:presLayoutVars>
          <dgm:hierBranch val="init"/>
        </dgm:presLayoutVars>
      </dgm:prSet>
      <dgm:spPr/>
    </dgm:pt>
    <dgm:pt modelId="{02E76D56-A9BC-424E-AB6E-36162D1AF2B5}" type="pres">
      <dgm:prSet presAssocID="{DB559501-2615-4D5F-8153-2ECC4A5194CA}" presName="rootComposite1" presStyleCnt="0"/>
      <dgm:spPr/>
    </dgm:pt>
    <dgm:pt modelId="{0002E622-37FF-4873-975F-1953E6A9B7FC}" type="pres">
      <dgm:prSet presAssocID="{DB559501-2615-4D5F-8153-2ECC4A5194CA}" presName="rootText1" presStyleLbl="node0" presStyleIdx="0" presStyleCnt="1" custScaleX="175442" custScaleY="94434" custLinFactNeighborX="-5793" custLinFactNeighborY="-6433">
        <dgm:presLayoutVars>
          <dgm:chPref val="3"/>
        </dgm:presLayoutVars>
      </dgm:prSet>
      <dgm:spPr/>
      <dgm:t>
        <a:bodyPr/>
        <a:lstStyle/>
        <a:p>
          <a:endParaRPr lang="pt-BR"/>
        </a:p>
      </dgm:t>
    </dgm:pt>
    <dgm:pt modelId="{50A5A331-497B-44AC-B9C7-444789359300}" type="pres">
      <dgm:prSet presAssocID="{DB559501-2615-4D5F-8153-2ECC4A5194CA}" presName="rootConnector1" presStyleLbl="node1" presStyleIdx="0" presStyleCnt="0"/>
      <dgm:spPr/>
      <dgm:t>
        <a:bodyPr/>
        <a:lstStyle/>
        <a:p>
          <a:endParaRPr lang="pt-BR"/>
        </a:p>
      </dgm:t>
    </dgm:pt>
    <dgm:pt modelId="{A5AD30C8-6807-4DE6-9E3F-07FB28B6181E}" type="pres">
      <dgm:prSet presAssocID="{DB559501-2615-4D5F-8153-2ECC4A5194CA}" presName="hierChild2" presStyleCnt="0"/>
      <dgm:spPr/>
    </dgm:pt>
    <dgm:pt modelId="{667BC185-9244-44E1-A2EC-741DB0AED5B1}" type="pres">
      <dgm:prSet presAssocID="{9CC8D6AE-B51D-47D2-BBD2-987A421C91A5}" presName="Name37" presStyleLbl="parChTrans1D2" presStyleIdx="0" presStyleCnt="4"/>
      <dgm:spPr/>
      <dgm:t>
        <a:bodyPr/>
        <a:lstStyle/>
        <a:p>
          <a:endParaRPr lang="pt-BR"/>
        </a:p>
      </dgm:t>
    </dgm:pt>
    <dgm:pt modelId="{DFF727CF-F8B0-4633-B934-D5CAA189BEF5}" type="pres">
      <dgm:prSet presAssocID="{381E5B72-A951-48EB-BC21-833F0504CE8D}" presName="hierRoot2" presStyleCnt="0">
        <dgm:presLayoutVars>
          <dgm:hierBranch val="init"/>
        </dgm:presLayoutVars>
      </dgm:prSet>
      <dgm:spPr/>
    </dgm:pt>
    <dgm:pt modelId="{0227C3D6-6EA9-4743-AEE0-663C400B22BA}" type="pres">
      <dgm:prSet presAssocID="{381E5B72-A951-48EB-BC21-833F0504CE8D}" presName="rootComposite" presStyleCnt="0"/>
      <dgm:spPr/>
    </dgm:pt>
    <dgm:pt modelId="{A5D9E8FD-6201-40A7-941A-C2A9AA234020}" type="pres">
      <dgm:prSet presAssocID="{381E5B72-A951-48EB-BC21-833F0504CE8D}" presName="rootText" presStyleLbl="node2" presStyleIdx="0" presStyleCnt="4">
        <dgm:presLayoutVars>
          <dgm:chPref val="3"/>
        </dgm:presLayoutVars>
      </dgm:prSet>
      <dgm:spPr/>
      <dgm:t>
        <a:bodyPr/>
        <a:lstStyle/>
        <a:p>
          <a:endParaRPr lang="pt-BR"/>
        </a:p>
      </dgm:t>
    </dgm:pt>
    <dgm:pt modelId="{A5AE5451-6C23-4262-A7B2-0BF5412144A7}" type="pres">
      <dgm:prSet presAssocID="{381E5B72-A951-48EB-BC21-833F0504CE8D}" presName="rootConnector" presStyleLbl="node2" presStyleIdx="0" presStyleCnt="4"/>
      <dgm:spPr/>
      <dgm:t>
        <a:bodyPr/>
        <a:lstStyle/>
        <a:p>
          <a:endParaRPr lang="pt-BR"/>
        </a:p>
      </dgm:t>
    </dgm:pt>
    <dgm:pt modelId="{CEF2BEFD-AF27-404F-AEB3-C80E5FBB5A3E}" type="pres">
      <dgm:prSet presAssocID="{381E5B72-A951-48EB-BC21-833F0504CE8D}" presName="hierChild4" presStyleCnt="0"/>
      <dgm:spPr/>
    </dgm:pt>
    <dgm:pt modelId="{4939444D-63C4-47AE-9952-8099ADCF7FF7}" type="pres">
      <dgm:prSet presAssocID="{381E5B72-A951-48EB-BC21-833F0504CE8D}" presName="hierChild5" presStyleCnt="0"/>
      <dgm:spPr/>
    </dgm:pt>
    <dgm:pt modelId="{C7C76CA2-A21B-471E-9840-0137F6A61B17}" type="pres">
      <dgm:prSet presAssocID="{32D4F067-4078-4E0B-AE9F-00EA85BFC22A}" presName="Name37" presStyleLbl="parChTrans1D2" presStyleIdx="1" presStyleCnt="4"/>
      <dgm:spPr/>
      <dgm:t>
        <a:bodyPr/>
        <a:lstStyle/>
        <a:p>
          <a:endParaRPr lang="pt-BR"/>
        </a:p>
      </dgm:t>
    </dgm:pt>
    <dgm:pt modelId="{513EC1D8-0347-4938-A6DE-51173E092A48}" type="pres">
      <dgm:prSet presAssocID="{B8E88609-1EE9-4852-8EB3-01EE1D8F12D2}" presName="hierRoot2" presStyleCnt="0">
        <dgm:presLayoutVars>
          <dgm:hierBranch val="init"/>
        </dgm:presLayoutVars>
      </dgm:prSet>
      <dgm:spPr/>
    </dgm:pt>
    <dgm:pt modelId="{E01F29BC-64B7-4C80-B38C-604BEFD5C9F7}" type="pres">
      <dgm:prSet presAssocID="{B8E88609-1EE9-4852-8EB3-01EE1D8F12D2}" presName="rootComposite" presStyleCnt="0"/>
      <dgm:spPr/>
    </dgm:pt>
    <dgm:pt modelId="{CC051853-C31F-43C9-B61B-B701368B9FA9}" type="pres">
      <dgm:prSet presAssocID="{B8E88609-1EE9-4852-8EB3-01EE1D8F12D2}" presName="rootText" presStyleLbl="node2" presStyleIdx="1" presStyleCnt="4">
        <dgm:presLayoutVars>
          <dgm:chPref val="3"/>
        </dgm:presLayoutVars>
      </dgm:prSet>
      <dgm:spPr/>
      <dgm:t>
        <a:bodyPr/>
        <a:lstStyle/>
        <a:p>
          <a:endParaRPr lang="pt-BR"/>
        </a:p>
      </dgm:t>
    </dgm:pt>
    <dgm:pt modelId="{7B975E36-EBCE-4C5E-BBA5-734ED8E18178}" type="pres">
      <dgm:prSet presAssocID="{B8E88609-1EE9-4852-8EB3-01EE1D8F12D2}" presName="rootConnector" presStyleLbl="node2" presStyleIdx="1" presStyleCnt="4"/>
      <dgm:spPr/>
      <dgm:t>
        <a:bodyPr/>
        <a:lstStyle/>
        <a:p>
          <a:endParaRPr lang="pt-BR"/>
        </a:p>
      </dgm:t>
    </dgm:pt>
    <dgm:pt modelId="{1300E3EE-59ED-4662-B1D1-68AAF9E601FA}" type="pres">
      <dgm:prSet presAssocID="{B8E88609-1EE9-4852-8EB3-01EE1D8F12D2}" presName="hierChild4" presStyleCnt="0"/>
      <dgm:spPr/>
    </dgm:pt>
    <dgm:pt modelId="{0E71D3B1-0868-44CE-BC3D-4272EDAC86E6}" type="pres">
      <dgm:prSet presAssocID="{B8E88609-1EE9-4852-8EB3-01EE1D8F12D2}" presName="hierChild5" presStyleCnt="0"/>
      <dgm:spPr/>
    </dgm:pt>
    <dgm:pt modelId="{489898B3-176E-46BE-A410-74EBA9E9B0DD}" type="pres">
      <dgm:prSet presAssocID="{F654639F-9B9A-4544-A8CE-1D5A6A7FAEB7}" presName="Name37" presStyleLbl="parChTrans1D2" presStyleIdx="2" presStyleCnt="4"/>
      <dgm:spPr/>
      <dgm:t>
        <a:bodyPr/>
        <a:lstStyle/>
        <a:p>
          <a:endParaRPr lang="pt-BR"/>
        </a:p>
      </dgm:t>
    </dgm:pt>
    <dgm:pt modelId="{BB2DAF03-C301-44C3-B562-DA4D135E4131}" type="pres">
      <dgm:prSet presAssocID="{A8E03294-CEC2-4785-A741-DE5AD8D5C550}" presName="hierRoot2" presStyleCnt="0">
        <dgm:presLayoutVars>
          <dgm:hierBranch val="init"/>
        </dgm:presLayoutVars>
      </dgm:prSet>
      <dgm:spPr/>
    </dgm:pt>
    <dgm:pt modelId="{A28D9173-AF0C-4311-864F-CD19C33E714C}" type="pres">
      <dgm:prSet presAssocID="{A8E03294-CEC2-4785-A741-DE5AD8D5C550}" presName="rootComposite" presStyleCnt="0"/>
      <dgm:spPr/>
    </dgm:pt>
    <dgm:pt modelId="{30B42BD7-4956-42A4-B457-46097F194896}" type="pres">
      <dgm:prSet presAssocID="{A8E03294-CEC2-4785-A741-DE5AD8D5C550}" presName="rootText" presStyleLbl="node2" presStyleIdx="2" presStyleCnt="4">
        <dgm:presLayoutVars>
          <dgm:chPref val="3"/>
        </dgm:presLayoutVars>
      </dgm:prSet>
      <dgm:spPr/>
      <dgm:t>
        <a:bodyPr/>
        <a:lstStyle/>
        <a:p>
          <a:endParaRPr lang="pt-BR"/>
        </a:p>
      </dgm:t>
    </dgm:pt>
    <dgm:pt modelId="{5CB2D2CE-E4B0-4D4A-9D1B-22B691B7916A}" type="pres">
      <dgm:prSet presAssocID="{A8E03294-CEC2-4785-A741-DE5AD8D5C550}" presName="rootConnector" presStyleLbl="node2" presStyleIdx="2" presStyleCnt="4"/>
      <dgm:spPr/>
      <dgm:t>
        <a:bodyPr/>
        <a:lstStyle/>
        <a:p>
          <a:endParaRPr lang="pt-BR"/>
        </a:p>
      </dgm:t>
    </dgm:pt>
    <dgm:pt modelId="{EBF77DA0-06FB-49EB-B7B5-3FEDDAE0CC9C}" type="pres">
      <dgm:prSet presAssocID="{A8E03294-CEC2-4785-A741-DE5AD8D5C550}" presName="hierChild4" presStyleCnt="0"/>
      <dgm:spPr/>
    </dgm:pt>
    <dgm:pt modelId="{BDADB8C2-63B5-479A-9D76-95199DEC4062}" type="pres">
      <dgm:prSet presAssocID="{A8E03294-CEC2-4785-A741-DE5AD8D5C550}" presName="hierChild5" presStyleCnt="0"/>
      <dgm:spPr/>
    </dgm:pt>
    <dgm:pt modelId="{2A0BE0CC-681D-4B64-9A9A-38061714A0AF}" type="pres">
      <dgm:prSet presAssocID="{4C04935F-FBA6-430C-B3E5-978AB96BD6A2}" presName="Name37" presStyleLbl="parChTrans1D2" presStyleIdx="3" presStyleCnt="4"/>
      <dgm:spPr/>
      <dgm:t>
        <a:bodyPr/>
        <a:lstStyle/>
        <a:p>
          <a:endParaRPr lang="pt-BR"/>
        </a:p>
      </dgm:t>
    </dgm:pt>
    <dgm:pt modelId="{3E2D6E7C-62D4-4DAD-871B-B258BC96DC37}" type="pres">
      <dgm:prSet presAssocID="{DA6FB5B8-22DC-4596-B359-3A2E4439FB09}" presName="hierRoot2" presStyleCnt="0">
        <dgm:presLayoutVars>
          <dgm:hierBranch val="init"/>
        </dgm:presLayoutVars>
      </dgm:prSet>
      <dgm:spPr/>
    </dgm:pt>
    <dgm:pt modelId="{A7B7E6A0-4FE7-4999-A2A3-D1648750CB6C}" type="pres">
      <dgm:prSet presAssocID="{DA6FB5B8-22DC-4596-B359-3A2E4439FB09}" presName="rootComposite" presStyleCnt="0"/>
      <dgm:spPr/>
    </dgm:pt>
    <dgm:pt modelId="{435B3D3D-9F42-4C8A-A050-3EC9440F62F2}" type="pres">
      <dgm:prSet presAssocID="{DA6FB5B8-22DC-4596-B359-3A2E4439FB09}" presName="rootText" presStyleLbl="node2" presStyleIdx="3" presStyleCnt="4">
        <dgm:presLayoutVars>
          <dgm:chPref val="3"/>
        </dgm:presLayoutVars>
      </dgm:prSet>
      <dgm:spPr/>
      <dgm:t>
        <a:bodyPr/>
        <a:lstStyle/>
        <a:p>
          <a:endParaRPr lang="pt-BR"/>
        </a:p>
      </dgm:t>
    </dgm:pt>
    <dgm:pt modelId="{8EA10462-6C32-4A63-8E12-C974BA25057A}" type="pres">
      <dgm:prSet presAssocID="{DA6FB5B8-22DC-4596-B359-3A2E4439FB09}" presName="rootConnector" presStyleLbl="node2" presStyleIdx="3" presStyleCnt="4"/>
      <dgm:spPr/>
      <dgm:t>
        <a:bodyPr/>
        <a:lstStyle/>
        <a:p>
          <a:endParaRPr lang="pt-BR"/>
        </a:p>
      </dgm:t>
    </dgm:pt>
    <dgm:pt modelId="{E534C016-291B-44DC-BEE9-F9D3F853E561}" type="pres">
      <dgm:prSet presAssocID="{DA6FB5B8-22DC-4596-B359-3A2E4439FB09}" presName="hierChild4" presStyleCnt="0"/>
      <dgm:spPr/>
    </dgm:pt>
    <dgm:pt modelId="{0F1E8B4F-D271-4CF8-B1CA-7CAC72A6B8E1}" type="pres">
      <dgm:prSet presAssocID="{DA6FB5B8-22DC-4596-B359-3A2E4439FB09}" presName="hierChild5" presStyleCnt="0"/>
      <dgm:spPr/>
    </dgm:pt>
    <dgm:pt modelId="{09D523FE-8456-44EB-A3C9-21DC13CF3321}" type="pres">
      <dgm:prSet presAssocID="{DB559501-2615-4D5F-8153-2ECC4A5194CA}" presName="hierChild3" presStyleCnt="0"/>
      <dgm:spPr/>
    </dgm:pt>
  </dgm:ptLst>
  <dgm:cxnLst>
    <dgm:cxn modelId="{7D82FDE1-2B1D-4CCD-8143-E9FCF494D671}" type="presOf" srcId="{B8E88609-1EE9-4852-8EB3-01EE1D8F12D2}" destId="{7B975E36-EBCE-4C5E-BBA5-734ED8E18178}" srcOrd="1" destOrd="0" presId="urn:microsoft.com/office/officeart/2005/8/layout/orgChart1"/>
    <dgm:cxn modelId="{23A5B2BF-7418-4B84-8BE3-01EE4030D037}" type="presOf" srcId="{381E5B72-A951-48EB-BC21-833F0504CE8D}" destId="{A5D9E8FD-6201-40A7-941A-C2A9AA234020}" srcOrd="0" destOrd="0" presId="urn:microsoft.com/office/officeart/2005/8/layout/orgChart1"/>
    <dgm:cxn modelId="{609030B0-B6AF-4F49-8C7D-5B609CCBC628}" srcId="{DB559501-2615-4D5F-8153-2ECC4A5194CA}" destId="{DA6FB5B8-22DC-4596-B359-3A2E4439FB09}" srcOrd="3" destOrd="0" parTransId="{4C04935F-FBA6-430C-B3E5-978AB96BD6A2}" sibTransId="{6E21E3C5-C9F5-4334-8F27-79FBFB26F1AC}"/>
    <dgm:cxn modelId="{78FC9DF2-54A7-4DAD-A67A-8052E8B661FF}" type="presOf" srcId="{F654639F-9B9A-4544-A8CE-1D5A6A7FAEB7}" destId="{489898B3-176E-46BE-A410-74EBA9E9B0DD}" srcOrd="0" destOrd="0" presId="urn:microsoft.com/office/officeart/2005/8/layout/orgChart1"/>
    <dgm:cxn modelId="{15AE72C0-BB20-4A31-AAA9-CD2F76C03CCF}" srcId="{DB559501-2615-4D5F-8153-2ECC4A5194CA}" destId="{B8E88609-1EE9-4852-8EB3-01EE1D8F12D2}" srcOrd="1" destOrd="0" parTransId="{32D4F067-4078-4E0B-AE9F-00EA85BFC22A}" sibTransId="{3BF0754B-3D60-4CBC-8632-A3E7F509F496}"/>
    <dgm:cxn modelId="{400F3D26-7A6D-42EC-8F82-6B14B38DAC9C}" type="presOf" srcId="{DB559501-2615-4D5F-8153-2ECC4A5194CA}" destId="{0002E622-37FF-4873-975F-1953E6A9B7FC}" srcOrd="0" destOrd="0" presId="urn:microsoft.com/office/officeart/2005/8/layout/orgChart1"/>
    <dgm:cxn modelId="{EC0D48B5-E4F3-4C5D-9E44-C4767D5BAB56}" type="presOf" srcId="{B8E88609-1EE9-4852-8EB3-01EE1D8F12D2}" destId="{CC051853-C31F-43C9-B61B-B701368B9FA9}" srcOrd="0" destOrd="0" presId="urn:microsoft.com/office/officeart/2005/8/layout/orgChart1"/>
    <dgm:cxn modelId="{14E2E9FC-9529-4DF8-89DB-8EB91C54AC2E}" srcId="{DB559501-2615-4D5F-8153-2ECC4A5194CA}" destId="{A8E03294-CEC2-4785-A741-DE5AD8D5C550}" srcOrd="2" destOrd="0" parTransId="{F654639F-9B9A-4544-A8CE-1D5A6A7FAEB7}" sibTransId="{77E1DCDB-A3B4-4711-A10A-B51FC6E83507}"/>
    <dgm:cxn modelId="{55BB9928-4C70-47AC-8D3D-1FFA96F4F8EA}" type="presOf" srcId="{92DE1924-7609-42F8-9B21-F99CCE5D24A0}" destId="{BFE25ACD-8BB6-41E1-A70D-0B3FA44C5492}" srcOrd="0" destOrd="0" presId="urn:microsoft.com/office/officeart/2005/8/layout/orgChart1"/>
    <dgm:cxn modelId="{3B582558-60F0-49E6-A3B8-D605FA6FA28C}" type="presOf" srcId="{A8E03294-CEC2-4785-A741-DE5AD8D5C550}" destId="{30B42BD7-4956-42A4-B457-46097F194896}" srcOrd="0" destOrd="0" presId="urn:microsoft.com/office/officeart/2005/8/layout/orgChart1"/>
    <dgm:cxn modelId="{EC17C7EB-0BF9-40B8-AACF-A9FDD0A825F1}" srcId="{DB559501-2615-4D5F-8153-2ECC4A5194CA}" destId="{381E5B72-A951-48EB-BC21-833F0504CE8D}" srcOrd="0" destOrd="0" parTransId="{9CC8D6AE-B51D-47D2-BBD2-987A421C91A5}" sibTransId="{18C0CF92-95D0-4E8D-9244-670A94CB2F8E}"/>
    <dgm:cxn modelId="{02F9A5B3-96C4-4577-93EC-4D83FB49B5BB}" type="presOf" srcId="{4C04935F-FBA6-430C-B3E5-978AB96BD6A2}" destId="{2A0BE0CC-681D-4B64-9A9A-38061714A0AF}" srcOrd="0" destOrd="0" presId="urn:microsoft.com/office/officeart/2005/8/layout/orgChart1"/>
    <dgm:cxn modelId="{42798358-1B9F-4CEF-8E2A-E5F5E91EC784}" type="presOf" srcId="{A8E03294-CEC2-4785-A741-DE5AD8D5C550}" destId="{5CB2D2CE-E4B0-4D4A-9D1B-22B691B7916A}" srcOrd="1" destOrd="0" presId="urn:microsoft.com/office/officeart/2005/8/layout/orgChart1"/>
    <dgm:cxn modelId="{39019655-A619-410C-A7F8-27605F194AF8}" type="presOf" srcId="{DB559501-2615-4D5F-8153-2ECC4A5194CA}" destId="{50A5A331-497B-44AC-B9C7-444789359300}" srcOrd="1" destOrd="0" presId="urn:microsoft.com/office/officeart/2005/8/layout/orgChart1"/>
    <dgm:cxn modelId="{F2958D5B-0B0E-45E9-928E-AC5C8A0FD954}" type="presOf" srcId="{381E5B72-A951-48EB-BC21-833F0504CE8D}" destId="{A5AE5451-6C23-4262-A7B2-0BF5412144A7}" srcOrd="1" destOrd="0" presId="urn:microsoft.com/office/officeart/2005/8/layout/orgChart1"/>
    <dgm:cxn modelId="{46E8BAD8-CE70-4C04-8910-FBCC29918413}" srcId="{92DE1924-7609-42F8-9B21-F99CCE5D24A0}" destId="{DB559501-2615-4D5F-8153-2ECC4A5194CA}" srcOrd="0" destOrd="0" parTransId="{091DD15C-7B1E-4D70-8369-538566228D86}" sibTransId="{4A1C8271-A3D6-41D8-BFCD-FAAFC3C458E1}"/>
    <dgm:cxn modelId="{B3D05822-5C54-4D96-B375-A53151C83D4F}" type="presOf" srcId="{9CC8D6AE-B51D-47D2-BBD2-987A421C91A5}" destId="{667BC185-9244-44E1-A2EC-741DB0AED5B1}" srcOrd="0" destOrd="0" presId="urn:microsoft.com/office/officeart/2005/8/layout/orgChart1"/>
    <dgm:cxn modelId="{0283EFCF-9C2F-43CD-BE84-27F3092E988D}" type="presOf" srcId="{DA6FB5B8-22DC-4596-B359-3A2E4439FB09}" destId="{8EA10462-6C32-4A63-8E12-C974BA25057A}" srcOrd="1" destOrd="0" presId="urn:microsoft.com/office/officeart/2005/8/layout/orgChart1"/>
    <dgm:cxn modelId="{013A3FAE-BB0D-49C1-A806-6562A4078CB8}" type="presOf" srcId="{32D4F067-4078-4E0B-AE9F-00EA85BFC22A}" destId="{C7C76CA2-A21B-471E-9840-0137F6A61B17}" srcOrd="0" destOrd="0" presId="urn:microsoft.com/office/officeart/2005/8/layout/orgChart1"/>
    <dgm:cxn modelId="{FCEDF5C1-E95F-46D6-B1DB-15C7A13C7CD0}" type="presOf" srcId="{DA6FB5B8-22DC-4596-B359-3A2E4439FB09}" destId="{435B3D3D-9F42-4C8A-A050-3EC9440F62F2}" srcOrd="0" destOrd="0" presId="urn:microsoft.com/office/officeart/2005/8/layout/orgChart1"/>
    <dgm:cxn modelId="{C3FE60F6-A8B5-42C9-9FDF-9429B8A04D76}" type="presParOf" srcId="{BFE25ACD-8BB6-41E1-A70D-0B3FA44C5492}" destId="{CDF30B32-57A1-4DD4-9C6C-4910F2C2FB56}" srcOrd="0" destOrd="0" presId="urn:microsoft.com/office/officeart/2005/8/layout/orgChart1"/>
    <dgm:cxn modelId="{EBD92C0F-AF16-4151-BC18-02890E0C406B}" type="presParOf" srcId="{CDF30B32-57A1-4DD4-9C6C-4910F2C2FB56}" destId="{02E76D56-A9BC-424E-AB6E-36162D1AF2B5}" srcOrd="0" destOrd="0" presId="urn:microsoft.com/office/officeart/2005/8/layout/orgChart1"/>
    <dgm:cxn modelId="{7AB9979B-5D52-4DDB-B91B-405E6C1B640A}" type="presParOf" srcId="{02E76D56-A9BC-424E-AB6E-36162D1AF2B5}" destId="{0002E622-37FF-4873-975F-1953E6A9B7FC}" srcOrd="0" destOrd="0" presId="urn:microsoft.com/office/officeart/2005/8/layout/orgChart1"/>
    <dgm:cxn modelId="{C28E8F3C-65DF-4C69-B5FE-22C4D178529A}" type="presParOf" srcId="{02E76D56-A9BC-424E-AB6E-36162D1AF2B5}" destId="{50A5A331-497B-44AC-B9C7-444789359300}" srcOrd="1" destOrd="0" presId="urn:microsoft.com/office/officeart/2005/8/layout/orgChart1"/>
    <dgm:cxn modelId="{482CCB96-D733-4CD5-A69D-A9B21EC9FF69}" type="presParOf" srcId="{CDF30B32-57A1-4DD4-9C6C-4910F2C2FB56}" destId="{A5AD30C8-6807-4DE6-9E3F-07FB28B6181E}" srcOrd="1" destOrd="0" presId="urn:microsoft.com/office/officeart/2005/8/layout/orgChart1"/>
    <dgm:cxn modelId="{460B348C-ED16-482D-9CC2-F9E0B013464A}" type="presParOf" srcId="{A5AD30C8-6807-4DE6-9E3F-07FB28B6181E}" destId="{667BC185-9244-44E1-A2EC-741DB0AED5B1}" srcOrd="0" destOrd="0" presId="urn:microsoft.com/office/officeart/2005/8/layout/orgChart1"/>
    <dgm:cxn modelId="{DC8DD269-FCC4-416D-8A9C-C2AE824233C3}" type="presParOf" srcId="{A5AD30C8-6807-4DE6-9E3F-07FB28B6181E}" destId="{DFF727CF-F8B0-4633-B934-D5CAA189BEF5}" srcOrd="1" destOrd="0" presId="urn:microsoft.com/office/officeart/2005/8/layout/orgChart1"/>
    <dgm:cxn modelId="{CB85136D-239E-4377-AEE6-F8AEB09DA7E9}" type="presParOf" srcId="{DFF727CF-F8B0-4633-B934-D5CAA189BEF5}" destId="{0227C3D6-6EA9-4743-AEE0-663C400B22BA}" srcOrd="0" destOrd="0" presId="urn:microsoft.com/office/officeart/2005/8/layout/orgChart1"/>
    <dgm:cxn modelId="{C523768F-FD96-4E38-9266-447023CB38D3}" type="presParOf" srcId="{0227C3D6-6EA9-4743-AEE0-663C400B22BA}" destId="{A5D9E8FD-6201-40A7-941A-C2A9AA234020}" srcOrd="0" destOrd="0" presId="urn:microsoft.com/office/officeart/2005/8/layout/orgChart1"/>
    <dgm:cxn modelId="{EFCEE1CB-3F61-429F-BA21-A90CDA690EE2}" type="presParOf" srcId="{0227C3D6-6EA9-4743-AEE0-663C400B22BA}" destId="{A5AE5451-6C23-4262-A7B2-0BF5412144A7}" srcOrd="1" destOrd="0" presId="urn:microsoft.com/office/officeart/2005/8/layout/orgChart1"/>
    <dgm:cxn modelId="{158099EB-726A-432B-A00D-F93AC05A8CBE}" type="presParOf" srcId="{DFF727CF-F8B0-4633-B934-D5CAA189BEF5}" destId="{CEF2BEFD-AF27-404F-AEB3-C80E5FBB5A3E}" srcOrd="1" destOrd="0" presId="urn:microsoft.com/office/officeart/2005/8/layout/orgChart1"/>
    <dgm:cxn modelId="{1EE6B63D-9E9A-4A83-BA76-DF13D31FF780}" type="presParOf" srcId="{DFF727CF-F8B0-4633-B934-D5CAA189BEF5}" destId="{4939444D-63C4-47AE-9952-8099ADCF7FF7}" srcOrd="2" destOrd="0" presId="urn:microsoft.com/office/officeart/2005/8/layout/orgChart1"/>
    <dgm:cxn modelId="{91285098-4AD7-4584-A90F-7205DC7BB0BD}" type="presParOf" srcId="{A5AD30C8-6807-4DE6-9E3F-07FB28B6181E}" destId="{C7C76CA2-A21B-471E-9840-0137F6A61B17}" srcOrd="2" destOrd="0" presId="urn:microsoft.com/office/officeart/2005/8/layout/orgChart1"/>
    <dgm:cxn modelId="{16748BB3-360C-488E-964E-028BE240A334}" type="presParOf" srcId="{A5AD30C8-6807-4DE6-9E3F-07FB28B6181E}" destId="{513EC1D8-0347-4938-A6DE-51173E092A48}" srcOrd="3" destOrd="0" presId="urn:microsoft.com/office/officeart/2005/8/layout/orgChart1"/>
    <dgm:cxn modelId="{4E06DC8B-7135-4DCE-9472-4A56516FBEA4}" type="presParOf" srcId="{513EC1D8-0347-4938-A6DE-51173E092A48}" destId="{E01F29BC-64B7-4C80-B38C-604BEFD5C9F7}" srcOrd="0" destOrd="0" presId="urn:microsoft.com/office/officeart/2005/8/layout/orgChart1"/>
    <dgm:cxn modelId="{0E8D2A5F-6C48-4DBB-A853-D61017BB8B07}" type="presParOf" srcId="{E01F29BC-64B7-4C80-B38C-604BEFD5C9F7}" destId="{CC051853-C31F-43C9-B61B-B701368B9FA9}" srcOrd="0" destOrd="0" presId="urn:microsoft.com/office/officeart/2005/8/layout/orgChart1"/>
    <dgm:cxn modelId="{00D666DD-4109-4AE2-B62F-906E0BCCF88A}" type="presParOf" srcId="{E01F29BC-64B7-4C80-B38C-604BEFD5C9F7}" destId="{7B975E36-EBCE-4C5E-BBA5-734ED8E18178}" srcOrd="1" destOrd="0" presId="urn:microsoft.com/office/officeart/2005/8/layout/orgChart1"/>
    <dgm:cxn modelId="{598BBF96-9A68-483E-B795-EC5AE4FD6D02}" type="presParOf" srcId="{513EC1D8-0347-4938-A6DE-51173E092A48}" destId="{1300E3EE-59ED-4662-B1D1-68AAF9E601FA}" srcOrd="1" destOrd="0" presId="urn:microsoft.com/office/officeart/2005/8/layout/orgChart1"/>
    <dgm:cxn modelId="{C84D4920-7E9C-4F4E-B093-155B0ED2CDBD}" type="presParOf" srcId="{513EC1D8-0347-4938-A6DE-51173E092A48}" destId="{0E71D3B1-0868-44CE-BC3D-4272EDAC86E6}" srcOrd="2" destOrd="0" presId="urn:microsoft.com/office/officeart/2005/8/layout/orgChart1"/>
    <dgm:cxn modelId="{9B84D10E-2C56-4B0B-8623-6CA545E3AAA1}" type="presParOf" srcId="{A5AD30C8-6807-4DE6-9E3F-07FB28B6181E}" destId="{489898B3-176E-46BE-A410-74EBA9E9B0DD}" srcOrd="4" destOrd="0" presId="urn:microsoft.com/office/officeart/2005/8/layout/orgChart1"/>
    <dgm:cxn modelId="{BB5A7E85-E836-4CA0-8FF1-9335396D7937}" type="presParOf" srcId="{A5AD30C8-6807-4DE6-9E3F-07FB28B6181E}" destId="{BB2DAF03-C301-44C3-B562-DA4D135E4131}" srcOrd="5" destOrd="0" presId="urn:microsoft.com/office/officeart/2005/8/layout/orgChart1"/>
    <dgm:cxn modelId="{ACA160CA-B6D4-4120-B56E-1B4F1364B309}" type="presParOf" srcId="{BB2DAF03-C301-44C3-B562-DA4D135E4131}" destId="{A28D9173-AF0C-4311-864F-CD19C33E714C}" srcOrd="0" destOrd="0" presId="urn:microsoft.com/office/officeart/2005/8/layout/orgChart1"/>
    <dgm:cxn modelId="{99AB583B-A322-4F4C-A8E8-E73945E44C5C}" type="presParOf" srcId="{A28D9173-AF0C-4311-864F-CD19C33E714C}" destId="{30B42BD7-4956-42A4-B457-46097F194896}" srcOrd="0" destOrd="0" presId="urn:microsoft.com/office/officeart/2005/8/layout/orgChart1"/>
    <dgm:cxn modelId="{ECC0B091-D653-467C-B429-7450224B0556}" type="presParOf" srcId="{A28D9173-AF0C-4311-864F-CD19C33E714C}" destId="{5CB2D2CE-E4B0-4D4A-9D1B-22B691B7916A}" srcOrd="1" destOrd="0" presId="urn:microsoft.com/office/officeart/2005/8/layout/orgChart1"/>
    <dgm:cxn modelId="{6AC0831D-F06F-4464-91C8-18387A8CEC40}" type="presParOf" srcId="{BB2DAF03-C301-44C3-B562-DA4D135E4131}" destId="{EBF77DA0-06FB-49EB-B7B5-3FEDDAE0CC9C}" srcOrd="1" destOrd="0" presId="urn:microsoft.com/office/officeart/2005/8/layout/orgChart1"/>
    <dgm:cxn modelId="{20ABA3F0-3006-435D-8803-62F603613706}" type="presParOf" srcId="{BB2DAF03-C301-44C3-B562-DA4D135E4131}" destId="{BDADB8C2-63B5-479A-9D76-95199DEC4062}" srcOrd="2" destOrd="0" presId="urn:microsoft.com/office/officeart/2005/8/layout/orgChart1"/>
    <dgm:cxn modelId="{EFC5F4DB-0F2E-4DE3-9889-BED220705449}" type="presParOf" srcId="{A5AD30C8-6807-4DE6-9E3F-07FB28B6181E}" destId="{2A0BE0CC-681D-4B64-9A9A-38061714A0AF}" srcOrd="6" destOrd="0" presId="urn:microsoft.com/office/officeart/2005/8/layout/orgChart1"/>
    <dgm:cxn modelId="{7CCB151C-6882-4242-A992-8EE536BBA818}" type="presParOf" srcId="{A5AD30C8-6807-4DE6-9E3F-07FB28B6181E}" destId="{3E2D6E7C-62D4-4DAD-871B-B258BC96DC37}" srcOrd="7" destOrd="0" presId="urn:microsoft.com/office/officeart/2005/8/layout/orgChart1"/>
    <dgm:cxn modelId="{8FFEF82B-2E35-4D8A-882C-10816C0EAD69}" type="presParOf" srcId="{3E2D6E7C-62D4-4DAD-871B-B258BC96DC37}" destId="{A7B7E6A0-4FE7-4999-A2A3-D1648750CB6C}" srcOrd="0" destOrd="0" presId="urn:microsoft.com/office/officeart/2005/8/layout/orgChart1"/>
    <dgm:cxn modelId="{329A572A-2673-455A-B094-98D2D383ED20}" type="presParOf" srcId="{A7B7E6A0-4FE7-4999-A2A3-D1648750CB6C}" destId="{435B3D3D-9F42-4C8A-A050-3EC9440F62F2}" srcOrd="0" destOrd="0" presId="urn:microsoft.com/office/officeart/2005/8/layout/orgChart1"/>
    <dgm:cxn modelId="{2E9621C2-4D0E-4F5B-BAFC-6DC3733690B9}" type="presParOf" srcId="{A7B7E6A0-4FE7-4999-A2A3-D1648750CB6C}" destId="{8EA10462-6C32-4A63-8E12-C974BA25057A}" srcOrd="1" destOrd="0" presId="urn:microsoft.com/office/officeart/2005/8/layout/orgChart1"/>
    <dgm:cxn modelId="{4121C062-E4CB-4B29-B7F7-6AAC82D5FEB3}" type="presParOf" srcId="{3E2D6E7C-62D4-4DAD-871B-B258BC96DC37}" destId="{E534C016-291B-44DC-BEE9-F9D3F853E561}" srcOrd="1" destOrd="0" presId="urn:microsoft.com/office/officeart/2005/8/layout/orgChart1"/>
    <dgm:cxn modelId="{412D797B-E630-43BB-BFEA-CDA0D02B66C4}" type="presParOf" srcId="{3E2D6E7C-62D4-4DAD-871B-B258BC96DC37}" destId="{0F1E8B4F-D271-4CF8-B1CA-7CAC72A6B8E1}" srcOrd="2" destOrd="0" presId="urn:microsoft.com/office/officeart/2005/8/layout/orgChart1"/>
    <dgm:cxn modelId="{4DE5672D-734C-4240-9583-B67260D57172}" type="presParOf" srcId="{CDF30B32-57A1-4DD4-9C6C-4910F2C2FB56}" destId="{09D523FE-8456-44EB-A3C9-21DC13CF3321}"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DE1924-7609-42F8-9B21-F99CCE5D24A0}"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pt-BR"/>
        </a:p>
      </dgm:t>
    </dgm:pt>
    <dgm:pt modelId="{DB559501-2615-4D5F-8153-2ECC4A5194CA}">
      <dgm:prSet phldrT="[Texto]" custT="1"/>
      <dgm:spPr/>
      <dgm:t>
        <a:bodyPr/>
        <a:lstStyle/>
        <a:p>
          <a:r>
            <a:rPr lang="pt-BR" sz="2800" b="1" dirty="0"/>
            <a:t>Adjunta de Junta de Recursos</a:t>
          </a:r>
        </a:p>
        <a:p>
          <a:r>
            <a:rPr lang="pt-BR" sz="2800" b="0" dirty="0"/>
            <a:t>Presidente</a:t>
          </a:r>
        </a:p>
      </dgm:t>
    </dgm:pt>
    <dgm:pt modelId="{091DD15C-7B1E-4D70-8369-538566228D86}" type="parTrans" cxnId="{46E8BAD8-CE70-4C04-8910-FBCC29918413}">
      <dgm:prSet/>
      <dgm:spPr/>
      <dgm:t>
        <a:bodyPr/>
        <a:lstStyle/>
        <a:p>
          <a:endParaRPr lang="pt-BR"/>
        </a:p>
      </dgm:t>
    </dgm:pt>
    <dgm:pt modelId="{4A1C8271-A3D6-41D8-BFCD-FAAFC3C458E1}" type="sibTrans" cxnId="{46E8BAD8-CE70-4C04-8910-FBCC29918413}">
      <dgm:prSet/>
      <dgm:spPr/>
      <dgm:t>
        <a:bodyPr/>
        <a:lstStyle/>
        <a:p>
          <a:endParaRPr lang="pt-BR"/>
        </a:p>
      </dgm:t>
    </dgm:pt>
    <dgm:pt modelId="{381E5B72-A951-48EB-BC21-833F0504CE8D}">
      <dgm:prSet phldrT="[Texto]"/>
      <dgm:spPr/>
      <dgm:t>
        <a:bodyPr/>
        <a:lstStyle/>
        <a:p>
          <a:r>
            <a:rPr lang="pt-BR" b="1" dirty="0"/>
            <a:t>1ª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9CC8D6AE-B51D-47D2-BBD2-987A421C91A5}" type="parTrans" cxnId="{EC17C7EB-0BF9-40B8-AACF-A9FDD0A825F1}">
      <dgm:prSet/>
      <dgm:spPr/>
      <dgm:t>
        <a:bodyPr/>
        <a:lstStyle/>
        <a:p>
          <a:endParaRPr lang="pt-BR"/>
        </a:p>
      </dgm:t>
    </dgm:pt>
    <dgm:pt modelId="{18C0CF92-95D0-4E8D-9244-670A94CB2F8E}" type="sibTrans" cxnId="{EC17C7EB-0BF9-40B8-AACF-A9FDD0A825F1}">
      <dgm:prSet/>
      <dgm:spPr/>
      <dgm:t>
        <a:bodyPr/>
        <a:lstStyle/>
        <a:p>
          <a:endParaRPr lang="pt-BR"/>
        </a:p>
      </dgm:t>
    </dgm:pt>
    <dgm:pt modelId="{B8E88609-1EE9-4852-8EB3-01EE1D8F12D2}">
      <dgm:prSet phldrT="[Texto]"/>
      <dgm:spPr/>
      <dgm:t>
        <a:bodyPr/>
        <a:lstStyle/>
        <a:p>
          <a:r>
            <a:rPr lang="pt-BR" b="1" dirty="0"/>
            <a:t>2ª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32D4F067-4078-4E0B-AE9F-00EA85BFC22A}" type="parTrans" cxnId="{15AE72C0-BB20-4A31-AAA9-CD2F76C03CCF}">
      <dgm:prSet/>
      <dgm:spPr/>
      <dgm:t>
        <a:bodyPr/>
        <a:lstStyle/>
        <a:p>
          <a:endParaRPr lang="pt-BR"/>
        </a:p>
      </dgm:t>
    </dgm:pt>
    <dgm:pt modelId="{3BF0754B-3D60-4CBC-8632-A3E7F509F496}" type="sibTrans" cxnId="{15AE72C0-BB20-4A31-AAA9-CD2F76C03CCF}">
      <dgm:prSet/>
      <dgm:spPr/>
      <dgm:t>
        <a:bodyPr/>
        <a:lstStyle/>
        <a:p>
          <a:endParaRPr lang="pt-BR"/>
        </a:p>
      </dgm:t>
    </dgm:pt>
    <dgm:pt modelId="{A8E03294-CEC2-4785-A741-DE5AD8D5C550}">
      <dgm:prSet phldrT="[Texto]"/>
      <dgm:spPr/>
      <dgm:t>
        <a:bodyPr/>
        <a:lstStyle/>
        <a:p>
          <a:r>
            <a:rPr lang="pt-BR" b="1" dirty="0"/>
            <a:t>3ª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F654639F-9B9A-4544-A8CE-1D5A6A7FAEB7}" type="parTrans" cxnId="{14E2E9FC-9529-4DF8-89DB-8EB91C54AC2E}">
      <dgm:prSet/>
      <dgm:spPr/>
      <dgm:t>
        <a:bodyPr/>
        <a:lstStyle/>
        <a:p>
          <a:endParaRPr lang="pt-BR"/>
        </a:p>
      </dgm:t>
    </dgm:pt>
    <dgm:pt modelId="{77E1DCDB-A3B4-4711-A10A-B51FC6E83507}" type="sibTrans" cxnId="{14E2E9FC-9529-4DF8-89DB-8EB91C54AC2E}">
      <dgm:prSet/>
      <dgm:spPr/>
      <dgm:t>
        <a:bodyPr/>
        <a:lstStyle/>
        <a:p>
          <a:endParaRPr lang="pt-BR"/>
        </a:p>
      </dgm:t>
    </dgm:pt>
    <dgm:pt modelId="{BFE25ACD-8BB6-41E1-A70D-0B3FA44C5492}" type="pres">
      <dgm:prSet presAssocID="{92DE1924-7609-42F8-9B21-F99CCE5D24A0}" presName="hierChild1" presStyleCnt="0">
        <dgm:presLayoutVars>
          <dgm:orgChart val="1"/>
          <dgm:chPref val="1"/>
          <dgm:dir/>
          <dgm:animOne val="branch"/>
          <dgm:animLvl val="lvl"/>
          <dgm:resizeHandles/>
        </dgm:presLayoutVars>
      </dgm:prSet>
      <dgm:spPr/>
      <dgm:t>
        <a:bodyPr/>
        <a:lstStyle/>
        <a:p>
          <a:endParaRPr lang="pt-BR"/>
        </a:p>
      </dgm:t>
    </dgm:pt>
    <dgm:pt modelId="{CDF30B32-57A1-4DD4-9C6C-4910F2C2FB56}" type="pres">
      <dgm:prSet presAssocID="{DB559501-2615-4D5F-8153-2ECC4A5194CA}" presName="hierRoot1" presStyleCnt="0">
        <dgm:presLayoutVars>
          <dgm:hierBranch val="init"/>
        </dgm:presLayoutVars>
      </dgm:prSet>
      <dgm:spPr/>
    </dgm:pt>
    <dgm:pt modelId="{02E76D56-A9BC-424E-AB6E-36162D1AF2B5}" type="pres">
      <dgm:prSet presAssocID="{DB559501-2615-4D5F-8153-2ECC4A5194CA}" presName="rootComposite1" presStyleCnt="0"/>
      <dgm:spPr/>
    </dgm:pt>
    <dgm:pt modelId="{0002E622-37FF-4873-975F-1953E6A9B7FC}" type="pres">
      <dgm:prSet presAssocID="{DB559501-2615-4D5F-8153-2ECC4A5194CA}" presName="rootText1" presStyleLbl="node0" presStyleIdx="0" presStyleCnt="1" custScaleX="175442" custScaleY="94434" custLinFactNeighborX="-5793" custLinFactNeighborY="-6433">
        <dgm:presLayoutVars>
          <dgm:chPref val="3"/>
        </dgm:presLayoutVars>
      </dgm:prSet>
      <dgm:spPr/>
      <dgm:t>
        <a:bodyPr/>
        <a:lstStyle/>
        <a:p>
          <a:endParaRPr lang="pt-BR"/>
        </a:p>
      </dgm:t>
    </dgm:pt>
    <dgm:pt modelId="{50A5A331-497B-44AC-B9C7-444789359300}" type="pres">
      <dgm:prSet presAssocID="{DB559501-2615-4D5F-8153-2ECC4A5194CA}" presName="rootConnector1" presStyleLbl="node1" presStyleIdx="0" presStyleCnt="0"/>
      <dgm:spPr/>
      <dgm:t>
        <a:bodyPr/>
        <a:lstStyle/>
        <a:p>
          <a:endParaRPr lang="pt-BR"/>
        </a:p>
      </dgm:t>
    </dgm:pt>
    <dgm:pt modelId="{A5AD30C8-6807-4DE6-9E3F-07FB28B6181E}" type="pres">
      <dgm:prSet presAssocID="{DB559501-2615-4D5F-8153-2ECC4A5194CA}" presName="hierChild2" presStyleCnt="0"/>
      <dgm:spPr/>
    </dgm:pt>
    <dgm:pt modelId="{667BC185-9244-44E1-A2EC-741DB0AED5B1}" type="pres">
      <dgm:prSet presAssocID="{9CC8D6AE-B51D-47D2-BBD2-987A421C91A5}" presName="Name37" presStyleLbl="parChTrans1D2" presStyleIdx="0" presStyleCnt="3"/>
      <dgm:spPr/>
      <dgm:t>
        <a:bodyPr/>
        <a:lstStyle/>
        <a:p>
          <a:endParaRPr lang="pt-BR"/>
        </a:p>
      </dgm:t>
    </dgm:pt>
    <dgm:pt modelId="{DFF727CF-F8B0-4633-B934-D5CAA189BEF5}" type="pres">
      <dgm:prSet presAssocID="{381E5B72-A951-48EB-BC21-833F0504CE8D}" presName="hierRoot2" presStyleCnt="0">
        <dgm:presLayoutVars>
          <dgm:hierBranch val="init"/>
        </dgm:presLayoutVars>
      </dgm:prSet>
      <dgm:spPr/>
    </dgm:pt>
    <dgm:pt modelId="{0227C3D6-6EA9-4743-AEE0-663C400B22BA}" type="pres">
      <dgm:prSet presAssocID="{381E5B72-A951-48EB-BC21-833F0504CE8D}" presName="rootComposite" presStyleCnt="0"/>
      <dgm:spPr/>
    </dgm:pt>
    <dgm:pt modelId="{A5D9E8FD-6201-40A7-941A-C2A9AA234020}" type="pres">
      <dgm:prSet presAssocID="{381E5B72-A951-48EB-BC21-833F0504CE8D}" presName="rootText" presStyleLbl="node2" presStyleIdx="0" presStyleCnt="3">
        <dgm:presLayoutVars>
          <dgm:chPref val="3"/>
        </dgm:presLayoutVars>
      </dgm:prSet>
      <dgm:spPr/>
      <dgm:t>
        <a:bodyPr/>
        <a:lstStyle/>
        <a:p>
          <a:endParaRPr lang="pt-BR"/>
        </a:p>
      </dgm:t>
    </dgm:pt>
    <dgm:pt modelId="{A5AE5451-6C23-4262-A7B2-0BF5412144A7}" type="pres">
      <dgm:prSet presAssocID="{381E5B72-A951-48EB-BC21-833F0504CE8D}" presName="rootConnector" presStyleLbl="node2" presStyleIdx="0" presStyleCnt="3"/>
      <dgm:spPr/>
      <dgm:t>
        <a:bodyPr/>
        <a:lstStyle/>
        <a:p>
          <a:endParaRPr lang="pt-BR"/>
        </a:p>
      </dgm:t>
    </dgm:pt>
    <dgm:pt modelId="{CEF2BEFD-AF27-404F-AEB3-C80E5FBB5A3E}" type="pres">
      <dgm:prSet presAssocID="{381E5B72-A951-48EB-BC21-833F0504CE8D}" presName="hierChild4" presStyleCnt="0"/>
      <dgm:spPr/>
    </dgm:pt>
    <dgm:pt modelId="{4939444D-63C4-47AE-9952-8099ADCF7FF7}" type="pres">
      <dgm:prSet presAssocID="{381E5B72-A951-48EB-BC21-833F0504CE8D}" presName="hierChild5" presStyleCnt="0"/>
      <dgm:spPr/>
    </dgm:pt>
    <dgm:pt modelId="{C7C76CA2-A21B-471E-9840-0137F6A61B17}" type="pres">
      <dgm:prSet presAssocID="{32D4F067-4078-4E0B-AE9F-00EA85BFC22A}" presName="Name37" presStyleLbl="parChTrans1D2" presStyleIdx="1" presStyleCnt="3"/>
      <dgm:spPr/>
      <dgm:t>
        <a:bodyPr/>
        <a:lstStyle/>
        <a:p>
          <a:endParaRPr lang="pt-BR"/>
        </a:p>
      </dgm:t>
    </dgm:pt>
    <dgm:pt modelId="{513EC1D8-0347-4938-A6DE-51173E092A48}" type="pres">
      <dgm:prSet presAssocID="{B8E88609-1EE9-4852-8EB3-01EE1D8F12D2}" presName="hierRoot2" presStyleCnt="0">
        <dgm:presLayoutVars>
          <dgm:hierBranch val="init"/>
        </dgm:presLayoutVars>
      </dgm:prSet>
      <dgm:spPr/>
    </dgm:pt>
    <dgm:pt modelId="{E01F29BC-64B7-4C80-B38C-604BEFD5C9F7}" type="pres">
      <dgm:prSet presAssocID="{B8E88609-1EE9-4852-8EB3-01EE1D8F12D2}" presName="rootComposite" presStyleCnt="0"/>
      <dgm:spPr/>
    </dgm:pt>
    <dgm:pt modelId="{CC051853-C31F-43C9-B61B-B701368B9FA9}" type="pres">
      <dgm:prSet presAssocID="{B8E88609-1EE9-4852-8EB3-01EE1D8F12D2}" presName="rootText" presStyleLbl="node2" presStyleIdx="1" presStyleCnt="3">
        <dgm:presLayoutVars>
          <dgm:chPref val="3"/>
        </dgm:presLayoutVars>
      </dgm:prSet>
      <dgm:spPr/>
      <dgm:t>
        <a:bodyPr/>
        <a:lstStyle/>
        <a:p>
          <a:endParaRPr lang="pt-BR"/>
        </a:p>
      </dgm:t>
    </dgm:pt>
    <dgm:pt modelId="{7B975E36-EBCE-4C5E-BBA5-734ED8E18178}" type="pres">
      <dgm:prSet presAssocID="{B8E88609-1EE9-4852-8EB3-01EE1D8F12D2}" presName="rootConnector" presStyleLbl="node2" presStyleIdx="1" presStyleCnt="3"/>
      <dgm:spPr/>
      <dgm:t>
        <a:bodyPr/>
        <a:lstStyle/>
        <a:p>
          <a:endParaRPr lang="pt-BR"/>
        </a:p>
      </dgm:t>
    </dgm:pt>
    <dgm:pt modelId="{1300E3EE-59ED-4662-B1D1-68AAF9E601FA}" type="pres">
      <dgm:prSet presAssocID="{B8E88609-1EE9-4852-8EB3-01EE1D8F12D2}" presName="hierChild4" presStyleCnt="0"/>
      <dgm:spPr/>
    </dgm:pt>
    <dgm:pt modelId="{0E71D3B1-0868-44CE-BC3D-4272EDAC86E6}" type="pres">
      <dgm:prSet presAssocID="{B8E88609-1EE9-4852-8EB3-01EE1D8F12D2}" presName="hierChild5" presStyleCnt="0"/>
      <dgm:spPr/>
    </dgm:pt>
    <dgm:pt modelId="{489898B3-176E-46BE-A410-74EBA9E9B0DD}" type="pres">
      <dgm:prSet presAssocID="{F654639F-9B9A-4544-A8CE-1D5A6A7FAEB7}" presName="Name37" presStyleLbl="parChTrans1D2" presStyleIdx="2" presStyleCnt="3"/>
      <dgm:spPr/>
      <dgm:t>
        <a:bodyPr/>
        <a:lstStyle/>
        <a:p>
          <a:endParaRPr lang="pt-BR"/>
        </a:p>
      </dgm:t>
    </dgm:pt>
    <dgm:pt modelId="{BB2DAF03-C301-44C3-B562-DA4D135E4131}" type="pres">
      <dgm:prSet presAssocID="{A8E03294-CEC2-4785-A741-DE5AD8D5C550}" presName="hierRoot2" presStyleCnt="0">
        <dgm:presLayoutVars>
          <dgm:hierBranch val="init"/>
        </dgm:presLayoutVars>
      </dgm:prSet>
      <dgm:spPr/>
    </dgm:pt>
    <dgm:pt modelId="{A28D9173-AF0C-4311-864F-CD19C33E714C}" type="pres">
      <dgm:prSet presAssocID="{A8E03294-CEC2-4785-A741-DE5AD8D5C550}" presName="rootComposite" presStyleCnt="0"/>
      <dgm:spPr/>
    </dgm:pt>
    <dgm:pt modelId="{30B42BD7-4956-42A4-B457-46097F194896}" type="pres">
      <dgm:prSet presAssocID="{A8E03294-CEC2-4785-A741-DE5AD8D5C550}" presName="rootText" presStyleLbl="node2" presStyleIdx="2" presStyleCnt="3">
        <dgm:presLayoutVars>
          <dgm:chPref val="3"/>
        </dgm:presLayoutVars>
      </dgm:prSet>
      <dgm:spPr/>
      <dgm:t>
        <a:bodyPr/>
        <a:lstStyle/>
        <a:p>
          <a:endParaRPr lang="pt-BR"/>
        </a:p>
      </dgm:t>
    </dgm:pt>
    <dgm:pt modelId="{5CB2D2CE-E4B0-4D4A-9D1B-22B691B7916A}" type="pres">
      <dgm:prSet presAssocID="{A8E03294-CEC2-4785-A741-DE5AD8D5C550}" presName="rootConnector" presStyleLbl="node2" presStyleIdx="2" presStyleCnt="3"/>
      <dgm:spPr/>
      <dgm:t>
        <a:bodyPr/>
        <a:lstStyle/>
        <a:p>
          <a:endParaRPr lang="pt-BR"/>
        </a:p>
      </dgm:t>
    </dgm:pt>
    <dgm:pt modelId="{EBF77DA0-06FB-49EB-B7B5-3FEDDAE0CC9C}" type="pres">
      <dgm:prSet presAssocID="{A8E03294-CEC2-4785-A741-DE5AD8D5C550}" presName="hierChild4" presStyleCnt="0"/>
      <dgm:spPr/>
    </dgm:pt>
    <dgm:pt modelId="{BDADB8C2-63B5-479A-9D76-95199DEC4062}" type="pres">
      <dgm:prSet presAssocID="{A8E03294-CEC2-4785-A741-DE5AD8D5C550}" presName="hierChild5" presStyleCnt="0"/>
      <dgm:spPr/>
    </dgm:pt>
    <dgm:pt modelId="{09D523FE-8456-44EB-A3C9-21DC13CF3321}" type="pres">
      <dgm:prSet presAssocID="{DB559501-2615-4D5F-8153-2ECC4A5194CA}" presName="hierChild3" presStyleCnt="0"/>
      <dgm:spPr/>
    </dgm:pt>
  </dgm:ptLst>
  <dgm:cxnLst>
    <dgm:cxn modelId="{7D82FDE1-2B1D-4CCD-8143-E9FCF494D671}" type="presOf" srcId="{B8E88609-1EE9-4852-8EB3-01EE1D8F12D2}" destId="{7B975E36-EBCE-4C5E-BBA5-734ED8E18178}" srcOrd="1" destOrd="0" presId="urn:microsoft.com/office/officeart/2005/8/layout/orgChart1"/>
    <dgm:cxn modelId="{23A5B2BF-7418-4B84-8BE3-01EE4030D037}" type="presOf" srcId="{381E5B72-A951-48EB-BC21-833F0504CE8D}" destId="{A5D9E8FD-6201-40A7-941A-C2A9AA234020}" srcOrd="0" destOrd="0" presId="urn:microsoft.com/office/officeart/2005/8/layout/orgChart1"/>
    <dgm:cxn modelId="{78FC9DF2-54A7-4DAD-A67A-8052E8B661FF}" type="presOf" srcId="{F654639F-9B9A-4544-A8CE-1D5A6A7FAEB7}" destId="{489898B3-176E-46BE-A410-74EBA9E9B0DD}" srcOrd="0" destOrd="0" presId="urn:microsoft.com/office/officeart/2005/8/layout/orgChart1"/>
    <dgm:cxn modelId="{15AE72C0-BB20-4A31-AAA9-CD2F76C03CCF}" srcId="{DB559501-2615-4D5F-8153-2ECC4A5194CA}" destId="{B8E88609-1EE9-4852-8EB3-01EE1D8F12D2}" srcOrd="1" destOrd="0" parTransId="{32D4F067-4078-4E0B-AE9F-00EA85BFC22A}" sibTransId="{3BF0754B-3D60-4CBC-8632-A3E7F509F496}"/>
    <dgm:cxn modelId="{400F3D26-7A6D-42EC-8F82-6B14B38DAC9C}" type="presOf" srcId="{DB559501-2615-4D5F-8153-2ECC4A5194CA}" destId="{0002E622-37FF-4873-975F-1953E6A9B7FC}" srcOrd="0" destOrd="0" presId="urn:microsoft.com/office/officeart/2005/8/layout/orgChart1"/>
    <dgm:cxn modelId="{EC0D48B5-E4F3-4C5D-9E44-C4767D5BAB56}" type="presOf" srcId="{B8E88609-1EE9-4852-8EB3-01EE1D8F12D2}" destId="{CC051853-C31F-43C9-B61B-B701368B9FA9}" srcOrd="0" destOrd="0" presId="urn:microsoft.com/office/officeart/2005/8/layout/orgChart1"/>
    <dgm:cxn modelId="{14E2E9FC-9529-4DF8-89DB-8EB91C54AC2E}" srcId="{DB559501-2615-4D5F-8153-2ECC4A5194CA}" destId="{A8E03294-CEC2-4785-A741-DE5AD8D5C550}" srcOrd="2" destOrd="0" parTransId="{F654639F-9B9A-4544-A8CE-1D5A6A7FAEB7}" sibTransId="{77E1DCDB-A3B4-4711-A10A-B51FC6E83507}"/>
    <dgm:cxn modelId="{55BB9928-4C70-47AC-8D3D-1FFA96F4F8EA}" type="presOf" srcId="{92DE1924-7609-42F8-9B21-F99CCE5D24A0}" destId="{BFE25ACD-8BB6-41E1-A70D-0B3FA44C5492}" srcOrd="0" destOrd="0" presId="urn:microsoft.com/office/officeart/2005/8/layout/orgChart1"/>
    <dgm:cxn modelId="{3B582558-60F0-49E6-A3B8-D605FA6FA28C}" type="presOf" srcId="{A8E03294-CEC2-4785-A741-DE5AD8D5C550}" destId="{30B42BD7-4956-42A4-B457-46097F194896}" srcOrd="0" destOrd="0" presId="urn:microsoft.com/office/officeart/2005/8/layout/orgChart1"/>
    <dgm:cxn modelId="{EC17C7EB-0BF9-40B8-AACF-A9FDD0A825F1}" srcId="{DB559501-2615-4D5F-8153-2ECC4A5194CA}" destId="{381E5B72-A951-48EB-BC21-833F0504CE8D}" srcOrd="0" destOrd="0" parTransId="{9CC8D6AE-B51D-47D2-BBD2-987A421C91A5}" sibTransId="{18C0CF92-95D0-4E8D-9244-670A94CB2F8E}"/>
    <dgm:cxn modelId="{42798358-1B9F-4CEF-8E2A-E5F5E91EC784}" type="presOf" srcId="{A8E03294-CEC2-4785-A741-DE5AD8D5C550}" destId="{5CB2D2CE-E4B0-4D4A-9D1B-22B691B7916A}" srcOrd="1" destOrd="0" presId="urn:microsoft.com/office/officeart/2005/8/layout/orgChart1"/>
    <dgm:cxn modelId="{39019655-A619-410C-A7F8-27605F194AF8}" type="presOf" srcId="{DB559501-2615-4D5F-8153-2ECC4A5194CA}" destId="{50A5A331-497B-44AC-B9C7-444789359300}" srcOrd="1" destOrd="0" presId="urn:microsoft.com/office/officeart/2005/8/layout/orgChart1"/>
    <dgm:cxn modelId="{F2958D5B-0B0E-45E9-928E-AC5C8A0FD954}" type="presOf" srcId="{381E5B72-A951-48EB-BC21-833F0504CE8D}" destId="{A5AE5451-6C23-4262-A7B2-0BF5412144A7}" srcOrd="1" destOrd="0" presId="urn:microsoft.com/office/officeart/2005/8/layout/orgChart1"/>
    <dgm:cxn modelId="{46E8BAD8-CE70-4C04-8910-FBCC29918413}" srcId="{92DE1924-7609-42F8-9B21-F99CCE5D24A0}" destId="{DB559501-2615-4D5F-8153-2ECC4A5194CA}" srcOrd="0" destOrd="0" parTransId="{091DD15C-7B1E-4D70-8369-538566228D86}" sibTransId="{4A1C8271-A3D6-41D8-BFCD-FAAFC3C458E1}"/>
    <dgm:cxn modelId="{B3D05822-5C54-4D96-B375-A53151C83D4F}" type="presOf" srcId="{9CC8D6AE-B51D-47D2-BBD2-987A421C91A5}" destId="{667BC185-9244-44E1-A2EC-741DB0AED5B1}" srcOrd="0" destOrd="0" presId="urn:microsoft.com/office/officeart/2005/8/layout/orgChart1"/>
    <dgm:cxn modelId="{013A3FAE-BB0D-49C1-A806-6562A4078CB8}" type="presOf" srcId="{32D4F067-4078-4E0B-AE9F-00EA85BFC22A}" destId="{C7C76CA2-A21B-471E-9840-0137F6A61B17}" srcOrd="0" destOrd="0" presId="urn:microsoft.com/office/officeart/2005/8/layout/orgChart1"/>
    <dgm:cxn modelId="{C3FE60F6-A8B5-42C9-9FDF-9429B8A04D76}" type="presParOf" srcId="{BFE25ACD-8BB6-41E1-A70D-0B3FA44C5492}" destId="{CDF30B32-57A1-4DD4-9C6C-4910F2C2FB56}" srcOrd="0" destOrd="0" presId="urn:microsoft.com/office/officeart/2005/8/layout/orgChart1"/>
    <dgm:cxn modelId="{EBD92C0F-AF16-4151-BC18-02890E0C406B}" type="presParOf" srcId="{CDF30B32-57A1-4DD4-9C6C-4910F2C2FB56}" destId="{02E76D56-A9BC-424E-AB6E-36162D1AF2B5}" srcOrd="0" destOrd="0" presId="urn:microsoft.com/office/officeart/2005/8/layout/orgChart1"/>
    <dgm:cxn modelId="{7AB9979B-5D52-4DDB-B91B-405E6C1B640A}" type="presParOf" srcId="{02E76D56-A9BC-424E-AB6E-36162D1AF2B5}" destId="{0002E622-37FF-4873-975F-1953E6A9B7FC}" srcOrd="0" destOrd="0" presId="urn:microsoft.com/office/officeart/2005/8/layout/orgChart1"/>
    <dgm:cxn modelId="{C28E8F3C-65DF-4C69-B5FE-22C4D178529A}" type="presParOf" srcId="{02E76D56-A9BC-424E-AB6E-36162D1AF2B5}" destId="{50A5A331-497B-44AC-B9C7-444789359300}" srcOrd="1" destOrd="0" presId="urn:microsoft.com/office/officeart/2005/8/layout/orgChart1"/>
    <dgm:cxn modelId="{482CCB96-D733-4CD5-A69D-A9B21EC9FF69}" type="presParOf" srcId="{CDF30B32-57A1-4DD4-9C6C-4910F2C2FB56}" destId="{A5AD30C8-6807-4DE6-9E3F-07FB28B6181E}" srcOrd="1" destOrd="0" presId="urn:microsoft.com/office/officeart/2005/8/layout/orgChart1"/>
    <dgm:cxn modelId="{460B348C-ED16-482D-9CC2-F9E0B013464A}" type="presParOf" srcId="{A5AD30C8-6807-4DE6-9E3F-07FB28B6181E}" destId="{667BC185-9244-44E1-A2EC-741DB0AED5B1}" srcOrd="0" destOrd="0" presId="urn:microsoft.com/office/officeart/2005/8/layout/orgChart1"/>
    <dgm:cxn modelId="{DC8DD269-FCC4-416D-8A9C-C2AE824233C3}" type="presParOf" srcId="{A5AD30C8-6807-4DE6-9E3F-07FB28B6181E}" destId="{DFF727CF-F8B0-4633-B934-D5CAA189BEF5}" srcOrd="1" destOrd="0" presId="urn:microsoft.com/office/officeart/2005/8/layout/orgChart1"/>
    <dgm:cxn modelId="{CB85136D-239E-4377-AEE6-F8AEB09DA7E9}" type="presParOf" srcId="{DFF727CF-F8B0-4633-B934-D5CAA189BEF5}" destId="{0227C3D6-6EA9-4743-AEE0-663C400B22BA}" srcOrd="0" destOrd="0" presId="urn:microsoft.com/office/officeart/2005/8/layout/orgChart1"/>
    <dgm:cxn modelId="{C523768F-FD96-4E38-9266-447023CB38D3}" type="presParOf" srcId="{0227C3D6-6EA9-4743-AEE0-663C400B22BA}" destId="{A5D9E8FD-6201-40A7-941A-C2A9AA234020}" srcOrd="0" destOrd="0" presId="urn:microsoft.com/office/officeart/2005/8/layout/orgChart1"/>
    <dgm:cxn modelId="{EFCEE1CB-3F61-429F-BA21-A90CDA690EE2}" type="presParOf" srcId="{0227C3D6-6EA9-4743-AEE0-663C400B22BA}" destId="{A5AE5451-6C23-4262-A7B2-0BF5412144A7}" srcOrd="1" destOrd="0" presId="urn:microsoft.com/office/officeart/2005/8/layout/orgChart1"/>
    <dgm:cxn modelId="{158099EB-726A-432B-A00D-F93AC05A8CBE}" type="presParOf" srcId="{DFF727CF-F8B0-4633-B934-D5CAA189BEF5}" destId="{CEF2BEFD-AF27-404F-AEB3-C80E5FBB5A3E}" srcOrd="1" destOrd="0" presId="urn:microsoft.com/office/officeart/2005/8/layout/orgChart1"/>
    <dgm:cxn modelId="{1EE6B63D-9E9A-4A83-BA76-DF13D31FF780}" type="presParOf" srcId="{DFF727CF-F8B0-4633-B934-D5CAA189BEF5}" destId="{4939444D-63C4-47AE-9952-8099ADCF7FF7}" srcOrd="2" destOrd="0" presId="urn:microsoft.com/office/officeart/2005/8/layout/orgChart1"/>
    <dgm:cxn modelId="{91285098-4AD7-4584-A90F-7205DC7BB0BD}" type="presParOf" srcId="{A5AD30C8-6807-4DE6-9E3F-07FB28B6181E}" destId="{C7C76CA2-A21B-471E-9840-0137F6A61B17}" srcOrd="2" destOrd="0" presId="urn:microsoft.com/office/officeart/2005/8/layout/orgChart1"/>
    <dgm:cxn modelId="{16748BB3-360C-488E-964E-028BE240A334}" type="presParOf" srcId="{A5AD30C8-6807-4DE6-9E3F-07FB28B6181E}" destId="{513EC1D8-0347-4938-A6DE-51173E092A48}" srcOrd="3" destOrd="0" presId="urn:microsoft.com/office/officeart/2005/8/layout/orgChart1"/>
    <dgm:cxn modelId="{4E06DC8B-7135-4DCE-9472-4A56516FBEA4}" type="presParOf" srcId="{513EC1D8-0347-4938-A6DE-51173E092A48}" destId="{E01F29BC-64B7-4C80-B38C-604BEFD5C9F7}" srcOrd="0" destOrd="0" presId="urn:microsoft.com/office/officeart/2005/8/layout/orgChart1"/>
    <dgm:cxn modelId="{0E8D2A5F-6C48-4DBB-A853-D61017BB8B07}" type="presParOf" srcId="{E01F29BC-64B7-4C80-B38C-604BEFD5C9F7}" destId="{CC051853-C31F-43C9-B61B-B701368B9FA9}" srcOrd="0" destOrd="0" presId="urn:microsoft.com/office/officeart/2005/8/layout/orgChart1"/>
    <dgm:cxn modelId="{00D666DD-4109-4AE2-B62F-906E0BCCF88A}" type="presParOf" srcId="{E01F29BC-64B7-4C80-B38C-604BEFD5C9F7}" destId="{7B975E36-EBCE-4C5E-BBA5-734ED8E18178}" srcOrd="1" destOrd="0" presId="urn:microsoft.com/office/officeart/2005/8/layout/orgChart1"/>
    <dgm:cxn modelId="{598BBF96-9A68-483E-B795-EC5AE4FD6D02}" type="presParOf" srcId="{513EC1D8-0347-4938-A6DE-51173E092A48}" destId="{1300E3EE-59ED-4662-B1D1-68AAF9E601FA}" srcOrd="1" destOrd="0" presId="urn:microsoft.com/office/officeart/2005/8/layout/orgChart1"/>
    <dgm:cxn modelId="{C84D4920-7E9C-4F4E-B093-155B0ED2CDBD}" type="presParOf" srcId="{513EC1D8-0347-4938-A6DE-51173E092A48}" destId="{0E71D3B1-0868-44CE-BC3D-4272EDAC86E6}" srcOrd="2" destOrd="0" presId="urn:microsoft.com/office/officeart/2005/8/layout/orgChart1"/>
    <dgm:cxn modelId="{9B84D10E-2C56-4B0B-8623-6CA545E3AAA1}" type="presParOf" srcId="{A5AD30C8-6807-4DE6-9E3F-07FB28B6181E}" destId="{489898B3-176E-46BE-A410-74EBA9E9B0DD}" srcOrd="4" destOrd="0" presId="urn:microsoft.com/office/officeart/2005/8/layout/orgChart1"/>
    <dgm:cxn modelId="{BB5A7E85-E836-4CA0-8FF1-9335396D7937}" type="presParOf" srcId="{A5AD30C8-6807-4DE6-9E3F-07FB28B6181E}" destId="{BB2DAF03-C301-44C3-B562-DA4D135E4131}" srcOrd="5" destOrd="0" presId="urn:microsoft.com/office/officeart/2005/8/layout/orgChart1"/>
    <dgm:cxn modelId="{ACA160CA-B6D4-4120-B56E-1B4F1364B309}" type="presParOf" srcId="{BB2DAF03-C301-44C3-B562-DA4D135E4131}" destId="{A28D9173-AF0C-4311-864F-CD19C33E714C}" srcOrd="0" destOrd="0" presId="urn:microsoft.com/office/officeart/2005/8/layout/orgChart1"/>
    <dgm:cxn modelId="{99AB583B-A322-4F4C-A8E8-E73945E44C5C}" type="presParOf" srcId="{A28D9173-AF0C-4311-864F-CD19C33E714C}" destId="{30B42BD7-4956-42A4-B457-46097F194896}" srcOrd="0" destOrd="0" presId="urn:microsoft.com/office/officeart/2005/8/layout/orgChart1"/>
    <dgm:cxn modelId="{ECC0B091-D653-467C-B429-7450224B0556}" type="presParOf" srcId="{A28D9173-AF0C-4311-864F-CD19C33E714C}" destId="{5CB2D2CE-E4B0-4D4A-9D1B-22B691B7916A}" srcOrd="1" destOrd="0" presId="urn:microsoft.com/office/officeart/2005/8/layout/orgChart1"/>
    <dgm:cxn modelId="{6AC0831D-F06F-4464-91C8-18387A8CEC40}" type="presParOf" srcId="{BB2DAF03-C301-44C3-B562-DA4D135E4131}" destId="{EBF77DA0-06FB-49EB-B7B5-3FEDDAE0CC9C}" srcOrd="1" destOrd="0" presId="urn:microsoft.com/office/officeart/2005/8/layout/orgChart1"/>
    <dgm:cxn modelId="{20ABA3F0-3006-435D-8803-62F603613706}" type="presParOf" srcId="{BB2DAF03-C301-44C3-B562-DA4D135E4131}" destId="{BDADB8C2-63B5-479A-9D76-95199DEC4062}" srcOrd="2" destOrd="0" presId="urn:microsoft.com/office/officeart/2005/8/layout/orgChart1"/>
    <dgm:cxn modelId="{4DE5672D-734C-4240-9583-B67260D57172}" type="presParOf" srcId="{CDF30B32-57A1-4DD4-9C6C-4910F2C2FB56}" destId="{09D523FE-8456-44EB-A3C9-21DC13CF3321}"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DE1924-7609-42F8-9B21-F99CCE5D24A0}"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pt-BR"/>
        </a:p>
      </dgm:t>
    </dgm:pt>
    <dgm:pt modelId="{DB559501-2615-4D5F-8153-2ECC4A5194CA}">
      <dgm:prSet phldrT="[Texto]" custT="1"/>
      <dgm:spPr/>
      <dgm:t>
        <a:bodyPr/>
        <a:lstStyle/>
        <a:p>
          <a:r>
            <a:rPr lang="pt-BR" sz="2800" b="1" dirty="0"/>
            <a:t>Câmara de Julgamento</a:t>
          </a:r>
        </a:p>
        <a:p>
          <a:r>
            <a:rPr lang="pt-BR" sz="2800" b="0" dirty="0"/>
            <a:t>Presidente</a:t>
          </a:r>
        </a:p>
      </dgm:t>
    </dgm:pt>
    <dgm:pt modelId="{091DD15C-7B1E-4D70-8369-538566228D86}" type="parTrans" cxnId="{46E8BAD8-CE70-4C04-8910-FBCC29918413}">
      <dgm:prSet/>
      <dgm:spPr/>
      <dgm:t>
        <a:bodyPr/>
        <a:lstStyle/>
        <a:p>
          <a:endParaRPr lang="pt-BR"/>
        </a:p>
      </dgm:t>
    </dgm:pt>
    <dgm:pt modelId="{4A1C8271-A3D6-41D8-BFCD-FAAFC3C458E1}" type="sibTrans" cxnId="{46E8BAD8-CE70-4C04-8910-FBCC29918413}">
      <dgm:prSet/>
      <dgm:spPr/>
      <dgm:t>
        <a:bodyPr/>
        <a:lstStyle/>
        <a:p>
          <a:endParaRPr lang="pt-BR"/>
        </a:p>
      </dgm:t>
    </dgm:pt>
    <dgm:pt modelId="{381E5B72-A951-48EB-BC21-833F0504CE8D}">
      <dgm:prSet phldrT="[Texto]"/>
      <dgm:spPr/>
      <dgm:t>
        <a:bodyPr/>
        <a:lstStyle/>
        <a:p>
          <a:r>
            <a:rPr lang="pt-BR" b="1" dirty="0"/>
            <a:t>1ª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9CC8D6AE-B51D-47D2-BBD2-987A421C91A5}" type="parTrans" cxnId="{EC17C7EB-0BF9-40B8-AACF-A9FDD0A825F1}">
      <dgm:prSet/>
      <dgm:spPr/>
      <dgm:t>
        <a:bodyPr/>
        <a:lstStyle/>
        <a:p>
          <a:endParaRPr lang="pt-BR"/>
        </a:p>
      </dgm:t>
    </dgm:pt>
    <dgm:pt modelId="{18C0CF92-95D0-4E8D-9244-670A94CB2F8E}" type="sibTrans" cxnId="{EC17C7EB-0BF9-40B8-AACF-A9FDD0A825F1}">
      <dgm:prSet/>
      <dgm:spPr/>
      <dgm:t>
        <a:bodyPr/>
        <a:lstStyle/>
        <a:p>
          <a:endParaRPr lang="pt-BR"/>
        </a:p>
      </dgm:t>
    </dgm:pt>
    <dgm:pt modelId="{B8E88609-1EE9-4852-8EB3-01EE1D8F12D2}">
      <dgm:prSet phldrT="[Texto]"/>
      <dgm:spPr/>
      <dgm:t>
        <a:bodyPr/>
        <a:lstStyle/>
        <a:p>
          <a:r>
            <a:rPr lang="pt-BR" b="1" dirty="0"/>
            <a:t>2ª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32D4F067-4078-4E0B-AE9F-00EA85BFC22A}" type="parTrans" cxnId="{15AE72C0-BB20-4A31-AAA9-CD2F76C03CCF}">
      <dgm:prSet/>
      <dgm:spPr/>
      <dgm:t>
        <a:bodyPr/>
        <a:lstStyle/>
        <a:p>
          <a:endParaRPr lang="pt-BR"/>
        </a:p>
      </dgm:t>
    </dgm:pt>
    <dgm:pt modelId="{3BF0754B-3D60-4CBC-8632-A3E7F509F496}" type="sibTrans" cxnId="{15AE72C0-BB20-4A31-AAA9-CD2F76C03CCF}">
      <dgm:prSet/>
      <dgm:spPr/>
      <dgm:t>
        <a:bodyPr/>
        <a:lstStyle/>
        <a:p>
          <a:endParaRPr lang="pt-BR"/>
        </a:p>
      </dgm:t>
    </dgm:pt>
    <dgm:pt modelId="{A8E03294-CEC2-4785-A741-DE5AD8D5C550}">
      <dgm:prSet phldrT="[Texto]"/>
      <dgm:spPr/>
      <dgm:t>
        <a:bodyPr/>
        <a:lstStyle/>
        <a:p>
          <a:r>
            <a:rPr lang="pt-BR" b="1" dirty="0"/>
            <a:t>3ª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F654639F-9B9A-4544-A8CE-1D5A6A7FAEB7}" type="parTrans" cxnId="{14E2E9FC-9529-4DF8-89DB-8EB91C54AC2E}">
      <dgm:prSet/>
      <dgm:spPr/>
      <dgm:t>
        <a:bodyPr/>
        <a:lstStyle/>
        <a:p>
          <a:endParaRPr lang="pt-BR"/>
        </a:p>
      </dgm:t>
    </dgm:pt>
    <dgm:pt modelId="{77E1DCDB-A3B4-4711-A10A-B51FC6E83507}" type="sibTrans" cxnId="{14E2E9FC-9529-4DF8-89DB-8EB91C54AC2E}">
      <dgm:prSet/>
      <dgm:spPr/>
      <dgm:t>
        <a:bodyPr/>
        <a:lstStyle/>
        <a:p>
          <a:endParaRPr lang="pt-BR"/>
        </a:p>
      </dgm:t>
    </dgm:pt>
    <dgm:pt modelId="{DA6FB5B8-22DC-4596-B359-3A2E4439FB09}">
      <dgm:prSet/>
      <dgm:spPr/>
      <dgm:t>
        <a:bodyPr/>
        <a:lstStyle/>
        <a:p>
          <a:r>
            <a:rPr lang="pt-BR" b="1" dirty="0"/>
            <a:t>4ª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4C04935F-FBA6-430C-B3E5-978AB96BD6A2}" type="parTrans" cxnId="{609030B0-B6AF-4F49-8C7D-5B609CCBC628}">
      <dgm:prSet/>
      <dgm:spPr/>
      <dgm:t>
        <a:bodyPr/>
        <a:lstStyle/>
        <a:p>
          <a:endParaRPr lang="pt-BR"/>
        </a:p>
      </dgm:t>
    </dgm:pt>
    <dgm:pt modelId="{6E21E3C5-C9F5-4334-8F27-79FBFB26F1AC}" type="sibTrans" cxnId="{609030B0-B6AF-4F49-8C7D-5B609CCBC628}">
      <dgm:prSet/>
      <dgm:spPr/>
      <dgm:t>
        <a:bodyPr/>
        <a:lstStyle/>
        <a:p>
          <a:endParaRPr lang="pt-BR"/>
        </a:p>
      </dgm:t>
    </dgm:pt>
    <dgm:pt modelId="{041BE22C-6F6F-4F71-AE18-EE0C8BD867D2}">
      <dgm:prSet/>
      <dgm:spPr/>
      <dgm:t>
        <a:bodyPr/>
        <a:lstStyle/>
        <a:p>
          <a:r>
            <a:rPr lang="pt-BR" b="1" dirty="0"/>
            <a:t>5ª Composição</a:t>
          </a:r>
        </a:p>
        <a:p>
          <a:r>
            <a:rPr lang="pt-BR" dirty="0"/>
            <a:t>(3 Conselheiros = </a:t>
          </a:r>
          <a:r>
            <a:rPr lang="pt-BR" dirty="0" err="1"/>
            <a:t>Gov</a:t>
          </a:r>
          <a:r>
            <a:rPr lang="pt-BR" dirty="0"/>
            <a:t>/</a:t>
          </a:r>
          <a:r>
            <a:rPr lang="pt-BR" dirty="0" err="1"/>
            <a:t>Emp</a:t>
          </a:r>
          <a:r>
            <a:rPr lang="pt-BR" dirty="0"/>
            <a:t>/</a:t>
          </a:r>
          <a:r>
            <a:rPr lang="pt-BR" dirty="0" err="1"/>
            <a:t>Trab</a:t>
          </a:r>
          <a:r>
            <a:rPr lang="pt-BR" dirty="0"/>
            <a:t>)</a:t>
          </a:r>
        </a:p>
      </dgm:t>
    </dgm:pt>
    <dgm:pt modelId="{6AA0421B-BA37-4D1D-88C8-68DB15861190}" type="parTrans" cxnId="{6F116BE8-7739-4A61-9720-5CB503589DAE}">
      <dgm:prSet/>
      <dgm:spPr/>
      <dgm:t>
        <a:bodyPr/>
        <a:lstStyle/>
        <a:p>
          <a:endParaRPr lang="pt-BR"/>
        </a:p>
      </dgm:t>
    </dgm:pt>
    <dgm:pt modelId="{16415E06-2544-4D21-9052-D26BEE8A595A}" type="sibTrans" cxnId="{6F116BE8-7739-4A61-9720-5CB503589DAE}">
      <dgm:prSet/>
      <dgm:spPr/>
      <dgm:t>
        <a:bodyPr/>
        <a:lstStyle/>
        <a:p>
          <a:endParaRPr lang="pt-BR"/>
        </a:p>
      </dgm:t>
    </dgm:pt>
    <dgm:pt modelId="{BFE25ACD-8BB6-41E1-A70D-0B3FA44C5492}" type="pres">
      <dgm:prSet presAssocID="{92DE1924-7609-42F8-9B21-F99CCE5D24A0}" presName="hierChild1" presStyleCnt="0">
        <dgm:presLayoutVars>
          <dgm:orgChart val="1"/>
          <dgm:chPref val="1"/>
          <dgm:dir/>
          <dgm:animOne val="branch"/>
          <dgm:animLvl val="lvl"/>
          <dgm:resizeHandles/>
        </dgm:presLayoutVars>
      </dgm:prSet>
      <dgm:spPr/>
      <dgm:t>
        <a:bodyPr/>
        <a:lstStyle/>
        <a:p>
          <a:endParaRPr lang="pt-BR"/>
        </a:p>
      </dgm:t>
    </dgm:pt>
    <dgm:pt modelId="{CDF30B32-57A1-4DD4-9C6C-4910F2C2FB56}" type="pres">
      <dgm:prSet presAssocID="{DB559501-2615-4D5F-8153-2ECC4A5194CA}" presName="hierRoot1" presStyleCnt="0">
        <dgm:presLayoutVars>
          <dgm:hierBranch val="init"/>
        </dgm:presLayoutVars>
      </dgm:prSet>
      <dgm:spPr/>
    </dgm:pt>
    <dgm:pt modelId="{02E76D56-A9BC-424E-AB6E-36162D1AF2B5}" type="pres">
      <dgm:prSet presAssocID="{DB559501-2615-4D5F-8153-2ECC4A5194CA}" presName="rootComposite1" presStyleCnt="0"/>
      <dgm:spPr/>
    </dgm:pt>
    <dgm:pt modelId="{0002E622-37FF-4873-975F-1953E6A9B7FC}" type="pres">
      <dgm:prSet presAssocID="{DB559501-2615-4D5F-8153-2ECC4A5194CA}" presName="rootText1" presStyleLbl="node0" presStyleIdx="0" presStyleCnt="1" custScaleX="250042" custScaleY="196589" custLinFactNeighborX="0" custLinFactNeighborY="-7650">
        <dgm:presLayoutVars>
          <dgm:chPref val="3"/>
        </dgm:presLayoutVars>
      </dgm:prSet>
      <dgm:spPr/>
      <dgm:t>
        <a:bodyPr/>
        <a:lstStyle/>
        <a:p>
          <a:endParaRPr lang="pt-BR"/>
        </a:p>
      </dgm:t>
    </dgm:pt>
    <dgm:pt modelId="{50A5A331-497B-44AC-B9C7-444789359300}" type="pres">
      <dgm:prSet presAssocID="{DB559501-2615-4D5F-8153-2ECC4A5194CA}" presName="rootConnector1" presStyleLbl="node1" presStyleIdx="0" presStyleCnt="0"/>
      <dgm:spPr/>
      <dgm:t>
        <a:bodyPr/>
        <a:lstStyle/>
        <a:p>
          <a:endParaRPr lang="pt-BR"/>
        </a:p>
      </dgm:t>
    </dgm:pt>
    <dgm:pt modelId="{A5AD30C8-6807-4DE6-9E3F-07FB28B6181E}" type="pres">
      <dgm:prSet presAssocID="{DB559501-2615-4D5F-8153-2ECC4A5194CA}" presName="hierChild2" presStyleCnt="0"/>
      <dgm:spPr/>
    </dgm:pt>
    <dgm:pt modelId="{667BC185-9244-44E1-A2EC-741DB0AED5B1}" type="pres">
      <dgm:prSet presAssocID="{9CC8D6AE-B51D-47D2-BBD2-987A421C91A5}" presName="Name37" presStyleLbl="parChTrans1D2" presStyleIdx="0" presStyleCnt="5"/>
      <dgm:spPr/>
      <dgm:t>
        <a:bodyPr/>
        <a:lstStyle/>
        <a:p>
          <a:endParaRPr lang="pt-BR"/>
        </a:p>
      </dgm:t>
    </dgm:pt>
    <dgm:pt modelId="{DFF727CF-F8B0-4633-B934-D5CAA189BEF5}" type="pres">
      <dgm:prSet presAssocID="{381E5B72-A951-48EB-BC21-833F0504CE8D}" presName="hierRoot2" presStyleCnt="0">
        <dgm:presLayoutVars>
          <dgm:hierBranch val="init"/>
        </dgm:presLayoutVars>
      </dgm:prSet>
      <dgm:spPr/>
    </dgm:pt>
    <dgm:pt modelId="{0227C3D6-6EA9-4743-AEE0-663C400B22BA}" type="pres">
      <dgm:prSet presAssocID="{381E5B72-A951-48EB-BC21-833F0504CE8D}" presName="rootComposite" presStyleCnt="0"/>
      <dgm:spPr/>
    </dgm:pt>
    <dgm:pt modelId="{A5D9E8FD-6201-40A7-941A-C2A9AA234020}" type="pres">
      <dgm:prSet presAssocID="{381E5B72-A951-48EB-BC21-833F0504CE8D}" presName="rootText" presStyleLbl="node2" presStyleIdx="0" presStyleCnt="5">
        <dgm:presLayoutVars>
          <dgm:chPref val="3"/>
        </dgm:presLayoutVars>
      </dgm:prSet>
      <dgm:spPr/>
      <dgm:t>
        <a:bodyPr/>
        <a:lstStyle/>
        <a:p>
          <a:endParaRPr lang="pt-BR"/>
        </a:p>
      </dgm:t>
    </dgm:pt>
    <dgm:pt modelId="{A5AE5451-6C23-4262-A7B2-0BF5412144A7}" type="pres">
      <dgm:prSet presAssocID="{381E5B72-A951-48EB-BC21-833F0504CE8D}" presName="rootConnector" presStyleLbl="node2" presStyleIdx="0" presStyleCnt="5"/>
      <dgm:spPr/>
      <dgm:t>
        <a:bodyPr/>
        <a:lstStyle/>
        <a:p>
          <a:endParaRPr lang="pt-BR"/>
        </a:p>
      </dgm:t>
    </dgm:pt>
    <dgm:pt modelId="{CEF2BEFD-AF27-404F-AEB3-C80E5FBB5A3E}" type="pres">
      <dgm:prSet presAssocID="{381E5B72-A951-48EB-BC21-833F0504CE8D}" presName="hierChild4" presStyleCnt="0"/>
      <dgm:spPr/>
    </dgm:pt>
    <dgm:pt modelId="{4939444D-63C4-47AE-9952-8099ADCF7FF7}" type="pres">
      <dgm:prSet presAssocID="{381E5B72-A951-48EB-BC21-833F0504CE8D}" presName="hierChild5" presStyleCnt="0"/>
      <dgm:spPr/>
    </dgm:pt>
    <dgm:pt modelId="{C7C76CA2-A21B-471E-9840-0137F6A61B17}" type="pres">
      <dgm:prSet presAssocID="{32D4F067-4078-4E0B-AE9F-00EA85BFC22A}" presName="Name37" presStyleLbl="parChTrans1D2" presStyleIdx="1" presStyleCnt="5"/>
      <dgm:spPr/>
      <dgm:t>
        <a:bodyPr/>
        <a:lstStyle/>
        <a:p>
          <a:endParaRPr lang="pt-BR"/>
        </a:p>
      </dgm:t>
    </dgm:pt>
    <dgm:pt modelId="{513EC1D8-0347-4938-A6DE-51173E092A48}" type="pres">
      <dgm:prSet presAssocID="{B8E88609-1EE9-4852-8EB3-01EE1D8F12D2}" presName="hierRoot2" presStyleCnt="0">
        <dgm:presLayoutVars>
          <dgm:hierBranch val="init"/>
        </dgm:presLayoutVars>
      </dgm:prSet>
      <dgm:spPr/>
    </dgm:pt>
    <dgm:pt modelId="{E01F29BC-64B7-4C80-B38C-604BEFD5C9F7}" type="pres">
      <dgm:prSet presAssocID="{B8E88609-1EE9-4852-8EB3-01EE1D8F12D2}" presName="rootComposite" presStyleCnt="0"/>
      <dgm:spPr/>
    </dgm:pt>
    <dgm:pt modelId="{CC051853-C31F-43C9-B61B-B701368B9FA9}" type="pres">
      <dgm:prSet presAssocID="{B8E88609-1EE9-4852-8EB3-01EE1D8F12D2}" presName="rootText" presStyleLbl="node2" presStyleIdx="1" presStyleCnt="5">
        <dgm:presLayoutVars>
          <dgm:chPref val="3"/>
        </dgm:presLayoutVars>
      </dgm:prSet>
      <dgm:spPr/>
      <dgm:t>
        <a:bodyPr/>
        <a:lstStyle/>
        <a:p>
          <a:endParaRPr lang="pt-BR"/>
        </a:p>
      </dgm:t>
    </dgm:pt>
    <dgm:pt modelId="{7B975E36-EBCE-4C5E-BBA5-734ED8E18178}" type="pres">
      <dgm:prSet presAssocID="{B8E88609-1EE9-4852-8EB3-01EE1D8F12D2}" presName="rootConnector" presStyleLbl="node2" presStyleIdx="1" presStyleCnt="5"/>
      <dgm:spPr/>
      <dgm:t>
        <a:bodyPr/>
        <a:lstStyle/>
        <a:p>
          <a:endParaRPr lang="pt-BR"/>
        </a:p>
      </dgm:t>
    </dgm:pt>
    <dgm:pt modelId="{1300E3EE-59ED-4662-B1D1-68AAF9E601FA}" type="pres">
      <dgm:prSet presAssocID="{B8E88609-1EE9-4852-8EB3-01EE1D8F12D2}" presName="hierChild4" presStyleCnt="0"/>
      <dgm:spPr/>
    </dgm:pt>
    <dgm:pt modelId="{0E71D3B1-0868-44CE-BC3D-4272EDAC86E6}" type="pres">
      <dgm:prSet presAssocID="{B8E88609-1EE9-4852-8EB3-01EE1D8F12D2}" presName="hierChild5" presStyleCnt="0"/>
      <dgm:spPr/>
    </dgm:pt>
    <dgm:pt modelId="{489898B3-176E-46BE-A410-74EBA9E9B0DD}" type="pres">
      <dgm:prSet presAssocID="{F654639F-9B9A-4544-A8CE-1D5A6A7FAEB7}" presName="Name37" presStyleLbl="parChTrans1D2" presStyleIdx="2" presStyleCnt="5"/>
      <dgm:spPr/>
      <dgm:t>
        <a:bodyPr/>
        <a:lstStyle/>
        <a:p>
          <a:endParaRPr lang="pt-BR"/>
        </a:p>
      </dgm:t>
    </dgm:pt>
    <dgm:pt modelId="{BB2DAF03-C301-44C3-B562-DA4D135E4131}" type="pres">
      <dgm:prSet presAssocID="{A8E03294-CEC2-4785-A741-DE5AD8D5C550}" presName="hierRoot2" presStyleCnt="0">
        <dgm:presLayoutVars>
          <dgm:hierBranch val="init"/>
        </dgm:presLayoutVars>
      </dgm:prSet>
      <dgm:spPr/>
    </dgm:pt>
    <dgm:pt modelId="{A28D9173-AF0C-4311-864F-CD19C33E714C}" type="pres">
      <dgm:prSet presAssocID="{A8E03294-CEC2-4785-A741-DE5AD8D5C550}" presName="rootComposite" presStyleCnt="0"/>
      <dgm:spPr/>
    </dgm:pt>
    <dgm:pt modelId="{30B42BD7-4956-42A4-B457-46097F194896}" type="pres">
      <dgm:prSet presAssocID="{A8E03294-CEC2-4785-A741-DE5AD8D5C550}" presName="rootText" presStyleLbl="node2" presStyleIdx="2" presStyleCnt="5">
        <dgm:presLayoutVars>
          <dgm:chPref val="3"/>
        </dgm:presLayoutVars>
      </dgm:prSet>
      <dgm:spPr/>
      <dgm:t>
        <a:bodyPr/>
        <a:lstStyle/>
        <a:p>
          <a:endParaRPr lang="pt-BR"/>
        </a:p>
      </dgm:t>
    </dgm:pt>
    <dgm:pt modelId="{5CB2D2CE-E4B0-4D4A-9D1B-22B691B7916A}" type="pres">
      <dgm:prSet presAssocID="{A8E03294-CEC2-4785-A741-DE5AD8D5C550}" presName="rootConnector" presStyleLbl="node2" presStyleIdx="2" presStyleCnt="5"/>
      <dgm:spPr/>
      <dgm:t>
        <a:bodyPr/>
        <a:lstStyle/>
        <a:p>
          <a:endParaRPr lang="pt-BR"/>
        </a:p>
      </dgm:t>
    </dgm:pt>
    <dgm:pt modelId="{EBF77DA0-06FB-49EB-B7B5-3FEDDAE0CC9C}" type="pres">
      <dgm:prSet presAssocID="{A8E03294-CEC2-4785-A741-DE5AD8D5C550}" presName="hierChild4" presStyleCnt="0"/>
      <dgm:spPr/>
    </dgm:pt>
    <dgm:pt modelId="{BDADB8C2-63B5-479A-9D76-95199DEC4062}" type="pres">
      <dgm:prSet presAssocID="{A8E03294-CEC2-4785-A741-DE5AD8D5C550}" presName="hierChild5" presStyleCnt="0"/>
      <dgm:spPr/>
    </dgm:pt>
    <dgm:pt modelId="{2A0BE0CC-681D-4B64-9A9A-38061714A0AF}" type="pres">
      <dgm:prSet presAssocID="{4C04935F-FBA6-430C-B3E5-978AB96BD6A2}" presName="Name37" presStyleLbl="parChTrans1D2" presStyleIdx="3" presStyleCnt="5"/>
      <dgm:spPr/>
      <dgm:t>
        <a:bodyPr/>
        <a:lstStyle/>
        <a:p>
          <a:endParaRPr lang="pt-BR"/>
        </a:p>
      </dgm:t>
    </dgm:pt>
    <dgm:pt modelId="{3E2D6E7C-62D4-4DAD-871B-B258BC96DC37}" type="pres">
      <dgm:prSet presAssocID="{DA6FB5B8-22DC-4596-B359-3A2E4439FB09}" presName="hierRoot2" presStyleCnt="0">
        <dgm:presLayoutVars>
          <dgm:hierBranch val="init"/>
        </dgm:presLayoutVars>
      </dgm:prSet>
      <dgm:spPr/>
    </dgm:pt>
    <dgm:pt modelId="{A7B7E6A0-4FE7-4999-A2A3-D1648750CB6C}" type="pres">
      <dgm:prSet presAssocID="{DA6FB5B8-22DC-4596-B359-3A2E4439FB09}" presName="rootComposite" presStyleCnt="0"/>
      <dgm:spPr/>
    </dgm:pt>
    <dgm:pt modelId="{435B3D3D-9F42-4C8A-A050-3EC9440F62F2}" type="pres">
      <dgm:prSet presAssocID="{DA6FB5B8-22DC-4596-B359-3A2E4439FB09}" presName="rootText" presStyleLbl="node2" presStyleIdx="3" presStyleCnt="5">
        <dgm:presLayoutVars>
          <dgm:chPref val="3"/>
        </dgm:presLayoutVars>
      </dgm:prSet>
      <dgm:spPr/>
      <dgm:t>
        <a:bodyPr/>
        <a:lstStyle/>
        <a:p>
          <a:endParaRPr lang="pt-BR"/>
        </a:p>
      </dgm:t>
    </dgm:pt>
    <dgm:pt modelId="{8EA10462-6C32-4A63-8E12-C974BA25057A}" type="pres">
      <dgm:prSet presAssocID="{DA6FB5B8-22DC-4596-B359-3A2E4439FB09}" presName="rootConnector" presStyleLbl="node2" presStyleIdx="3" presStyleCnt="5"/>
      <dgm:spPr/>
      <dgm:t>
        <a:bodyPr/>
        <a:lstStyle/>
        <a:p>
          <a:endParaRPr lang="pt-BR"/>
        </a:p>
      </dgm:t>
    </dgm:pt>
    <dgm:pt modelId="{E534C016-291B-44DC-BEE9-F9D3F853E561}" type="pres">
      <dgm:prSet presAssocID="{DA6FB5B8-22DC-4596-B359-3A2E4439FB09}" presName="hierChild4" presStyleCnt="0"/>
      <dgm:spPr/>
    </dgm:pt>
    <dgm:pt modelId="{0F1E8B4F-D271-4CF8-B1CA-7CAC72A6B8E1}" type="pres">
      <dgm:prSet presAssocID="{DA6FB5B8-22DC-4596-B359-3A2E4439FB09}" presName="hierChild5" presStyleCnt="0"/>
      <dgm:spPr/>
    </dgm:pt>
    <dgm:pt modelId="{CDA1BB83-3AE4-4633-B94B-EA11FD4A2BDB}" type="pres">
      <dgm:prSet presAssocID="{6AA0421B-BA37-4D1D-88C8-68DB15861190}" presName="Name37" presStyleLbl="parChTrans1D2" presStyleIdx="4" presStyleCnt="5"/>
      <dgm:spPr/>
      <dgm:t>
        <a:bodyPr/>
        <a:lstStyle/>
        <a:p>
          <a:endParaRPr lang="pt-BR"/>
        </a:p>
      </dgm:t>
    </dgm:pt>
    <dgm:pt modelId="{E6374D9F-5613-4C53-BDAD-C3C649FAABA1}" type="pres">
      <dgm:prSet presAssocID="{041BE22C-6F6F-4F71-AE18-EE0C8BD867D2}" presName="hierRoot2" presStyleCnt="0">
        <dgm:presLayoutVars>
          <dgm:hierBranch val="init"/>
        </dgm:presLayoutVars>
      </dgm:prSet>
      <dgm:spPr/>
    </dgm:pt>
    <dgm:pt modelId="{C065BD73-8246-4B35-A9D2-C2940677D997}" type="pres">
      <dgm:prSet presAssocID="{041BE22C-6F6F-4F71-AE18-EE0C8BD867D2}" presName="rootComposite" presStyleCnt="0"/>
      <dgm:spPr/>
    </dgm:pt>
    <dgm:pt modelId="{A1678883-92AA-4E77-9D6D-94C6F9553AFF}" type="pres">
      <dgm:prSet presAssocID="{041BE22C-6F6F-4F71-AE18-EE0C8BD867D2}" presName="rootText" presStyleLbl="node2" presStyleIdx="4" presStyleCnt="5">
        <dgm:presLayoutVars>
          <dgm:chPref val="3"/>
        </dgm:presLayoutVars>
      </dgm:prSet>
      <dgm:spPr/>
      <dgm:t>
        <a:bodyPr/>
        <a:lstStyle/>
        <a:p>
          <a:endParaRPr lang="pt-BR"/>
        </a:p>
      </dgm:t>
    </dgm:pt>
    <dgm:pt modelId="{E5B848AF-F58B-4279-BB93-C4416438CFDC}" type="pres">
      <dgm:prSet presAssocID="{041BE22C-6F6F-4F71-AE18-EE0C8BD867D2}" presName="rootConnector" presStyleLbl="node2" presStyleIdx="4" presStyleCnt="5"/>
      <dgm:spPr/>
      <dgm:t>
        <a:bodyPr/>
        <a:lstStyle/>
        <a:p>
          <a:endParaRPr lang="pt-BR"/>
        </a:p>
      </dgm:t>
    </dgm:pt>
    <dgm:pt modelId="{ACA1F2E3-C0EF-4240-AA65-5CA8A014396D}" type="pres">
      <dgm:prSet presAssocID="{041BE22C-6F6F-4F71-AE18-EE0C8BD867D2}" presName="hierChild4" presStyleCnt="0"/>
      <dgm:spPr/>
    </dgm:pt>
    <dgm:pt modelId="{D38282FF-8877-406E-942D-04A8E2F04CB3}" type="pres">
      <dgm:prSet presAssocID="{041BE22C-6F6F-4F71-AE18-EE0C8BD867D2}" presName="hierChild5" presStyleCnt="0"/>
      <dgm:spPr/>
    </dgm:pt>
    <dgm:pt modelId="{09D523FE-8456-44EB-A3C9-21DC13CF3321}" type="pres">
      <dgm:prSet presAssocID="{DB559501-2615-4D5F-8153-2ECC4A5194CA}" presName="hierChild3" presStyleCnt="0"/>
      <dgm:spPr/>
    </dgm:pt>
  </dgm:ptLst>
  <dgm:cxnLst>
    <dgm:cxn modelId="{B4939288-1D42-4817-9EB4-17E3269B382C}" type="presOf" srcId="{041BE22C-6F6F-4F71-AE18-EE0C8BD867D2}" destId="{E5B848AF-F58B-4279-BB93-C4416438CFDC}" srcOrd="1" destOrd="0" presId="urn:microsoft.com/office/officeart/2005/8/layout/orgChart1"/>
    <dgm:cxn modelId="{6F116BE8-7739-4A61-9720-5CB503589DAE}" srcId="{DB559501-2615-4D5F-8153-2ECC4A5194CA}" destId="{041BE22C-6F6F-4F71-AE18-EE0C8BD867D2}" srcOrd="4" destOrd="0" parTransId="{6AA0421B-BA37-4D1D-88C8-68DB15861190}" sibTransId="{16415E06-2544-4D21-9052-D26BEE8A595A}"/>
    <dgm:cxn modelId="{F2958D5B-0B0E-45E9-928E-AC5C8A0FD954}" type="presOf" srcId="{381E5B72-A951-48EB-BC21-833F0504CE8D}" destId="{A5AE5451-6C23-4262-A7B2-0BF5412144A7}" srcOrd="1" destOrd="0" presId="urn:microsoft.com/office/officeart/2005/8/layout/orgChart1"/>
    <dgm:cxn modelId="{42798358-1B9F-4CEF-8E2A-E5F5E91EC784}" type="presOf" srcId="{A8E03294-CEC2-4785-A741-DE5AD8D5C550}" destId="{5CB2D2CE-E4B0-4D4A-9D1B-22B691B7916A}" srcOrd="1" destOrd="0" presId="urn:microsoft.com/office/officeart/2005/8/layout/orgChart1"/>
    <dgm:cxn modelId="{23A5B2BF-7418-4B84-8BE3-01EE4030D037}" type="presOf" srcId="{381E5B72-A951-48EB-BC21-833F0504CE8D}" destId="{A5D9E8FD-6201-40A7-941A-C2A9AA234020}" srcOrd="0" destOrd="0" presId="urn:microsoft.com/office/officeart/2005/8/layout/orgChart1"/>
    <dgm:cxn modelId="{0283EFCF-9C2F-43CD-BE84-27F3092E988D}" type="presOf" srcId="{DA6FB5B8-22DC-4596-B359-3A2E4439FB09}" destId="{8EA10462-6C32-4A63-8E12-C974BA25057A}" srcOrd="1" destOrd="0" presId="urn:microsoft.com/office/officeart/2005/8/layout/orgChart1"/>
    <dgm:cxn modelId="{DE057D9D-FA4D-430C-8D6D-FA3349644DC4}" type="presOf" srcId="{041BE22C-6F6F-4F71-AE18-EE0C8BD867D2}" destId="{A1678883-92AA-4E77-9D6D-94C6F9553AFF}" srcOrd="0" destOrd="0" presId="urn:microsoft.com/office/officeart/2005/8/layout/orgChart1"/>
    <dgm:cxn modelId="{55BB9928-4C70-47AC-8D3D-1FFA96F4F8EA}" type="presOf" srcId="{92DE1924-7609-42F8-9B21-F99CCE5D24A0}" destId="{BFE25ACD-8BB6-41E1-A70D-0B3FA44C5492}" srcOrd="0" destOrd="0" presId="urn:microsoft.com/office/officeart/2005/8/layout/orgChart1"/>
    <dgm:cxn modelId="{02F9A5B3-96C4-4577-93EC-4D83FB49B5BB}" type="presOf" srcId="{4C04935F-FBA6-430C-B3E5-978AB96BD6A2}" destId="{2A0BE0CC-681D-4B64-9A9A-38061714A0AF}" srcOrd="0" destOrd="0" presId="urn:microsoft.com/office/officeart/2005/8/layout/orgChart1"/>
    <dgm:cxn modelId="{EC0D48B5-E4F3-4C5D-9E44-C4767D5BAB56}" type="presOf" srcId="{B8E88609-1EE9-4852-8EB3-01EE1D8F12D2}" destId="{CC051853-C31F-43C9-B61B-B701368B9FA9}" srcOrd="0" destOrd="0" presId="urn:microsoft.com/office/officeart/2005/8/layout/orgChart1"/>
    <dgm:cxn modelId="{3B582558-60F0-49E6-A3B8-D605FA6FA28C}" type="presOf" srcId="{A8E03294-CEC2-4785-A741-DE5AD8D5C550}" destId="{30B42BD7-4956-42A4-B457-46097F194896}" srcOrd="0" destOrd="0" presId="urn:microsoft.com/office/officeart/2005/8/layout/orgChart1"/>
    <dgm:cxn modelId="{EC17C7EB-0BF9-40B8-AACF-A9FDD0A825F1}" srcId="{DB559501-2615-4D5F-8153-2ECC4A5194CA}" destId="{381E5B72-A951-48EB-BC21-833F0504CE8D}" srcOrd="0" destOrd="0" parTransId="{9CC8D6AE-B51D-47D2-BBD2-987A421C91A5}" sibTransId="{18C0CF92-95D0-4E8D-9244-670A94CB2F8E}"/>
    <dgm:cxn modelId="{B3D05822-5C54-4D96-B375-A53151C83D4F}" type="presOf" srcId="{9CC8D6AE-B51D-47D2-BBD2-987A421C91A5}" destId="{667BC185-9244-44E1-A2EC-741DB0AED5B1}" srcOrd="0" destOrd="0" presId="urn:microsoft.com/office/officeart/2005/8/layout/orgChart1"/>
    <dgm:cxn modelId="{46E8BAD8-CE70-4C04-8910-FBCC29918413}" srcId="{92DE1924-7609-42F8-9B21-F99CCE5D24A0}" destId="{DB559501-2615-4D5F-8153-2ECC4A5194CA}" srcOrd="0" destOrd="0" parTransId="{091DD15C-7B1E-4D70-8369-538566228D86}" sibTransId="{4A1C8271-A3D6-41D8-BFCD-FAAFC3C458E1}"/>
    <dgm:cxn modelId="{39019655-A619-410C-A7F8-27605F194AF8}" type="presOf" srcId="{DB559501-2615-4D5F-8153-2ECC4A5194CA}" destId="{50A5A331-497B-44AC-B9C7-444789359300}" srcOrd="1" destOrd="0" presId="urn:microsoft.com/office/officeart/2005/8/layout/orgChart1"/>
    <dgm:cxn modelId="{78FC9DF2-54A7-4DAD-A67A-8052E8B661FF}" type="presOf" srcId="{F654639F-9B9A-4544-A8CE-1D5A6A7FAEB7}" destId="{489898B3-176E-46BE-A410-74EBA9E9B0DD}" srcOrd="0" destOrd="0" presId="urn:microsoft.com/office/officeart/2005/8/layout/orgChart1"/>
    <dgm:cxn modelId="{15AE72C0-BB20-4A31-AAA9-CD2F76C03CCF}" srcId="{DB559501-2615-4D5F-8153-2ECC4A5194CA}" destId="{B8E88609-1EE9-4852-8EB3-01EE1D8F12D2}" srcOrd="1" destOrd="0" parTransId="{32D4F067-4078-4E0B-AE9F-00EA85BFC22A}" sibTransId="{3BF0754B-3D60-4CBC-8632-A3E7F509F496}"/>
    <dgm:cxn modelId="{FCEDF5C1-E95F-46D6-B1DB-15C7A13C7CD0}" type="presOf" srcId="{DA6FB5B8-22DC-4596-B359-3A2E4439FB09}" destId="{435B3D3D-9F42-4C8A-A050-3EC9440F62F2}" srcOrd="0" destOrd="0" presId="urn:microsoft.com/office/officeart/2005/8/layout/orgChart1"/>
    <dgm:cxn modelId="{37369032-E08E-479D-A299-261E2C87A910}" type="presOf" srcId="{6AA0421B-BA37-4D1D-88C8-68DB15861190}" destId="{CDA1BB83-3AE4-4633-B94B-EA11FD4A2BDB}" srcOrd="0" destOrd="0" presId="urn:microsoft.com/office/officeart/2005/8/layout/orgChart1"/>
    <dgm:cxn modelId="{14E2E9FC-9529-4DF8-89DB-8EB91C54AC2E}" srcId="{DB559501-2615-4D5F-8153-2ECC4A5194CA}" destId="{A8E03294-CEC2-4785-A741-DE5AD8D5C550}" srcOrd="2" destOrd="0" parTransId="{F654639F-9B9A-4544-A8CE-1D5A6A7FAEB7}" sibTransId="{77E1DCDB-A3B4-4711-A10A-B51FC6E83507}"/>
    <dgm:cxn modelId="{400F3D26-7A6D-42EC-8F82-6B14B38DAC9C}" type="presOf" srcId="{DB559501-2615-4D5F-8153-2ECC4A5194CA}" destId="{0002E622-37FF-4873-975F-1953E6A9B7FC}" srcOrd="0" destOrd="0" presId="urn:microsoft.com/office/officeart/2005/8/layout/orgChart1"/>
    <dgm:cxn modelId="{609030B0-B6AF-4F49-8C7D-5B609CCBC628}" srcId="{DB559501-2615-4D5F-8153-2ECC4A5194CA}" destId="{DA6FB5B8-22DC-4596-B359-3A2E4439FB09}" srcOrd="3" destOrd="0" parTransId="{4C04935F-FBA6-430C-B3E5-978AB96BD6A2}" sibTransId="{6E21E3C5-C9F5-4334-8F27-79FBFB26F1AC}"/>
    <dgm:cxn modelId="{013A3FAE-BB0D-49C1-A806-6562A4078CB8}" type="presOf" srcId="{32D4F067-4078-4E0B-AE9F-00EA85BFC22A}" destId="{C7C76CA2-A21B-471E-9840-0137F6A61B17}" srcOrd="0" destOrd="0" presId="urn:microsoft.com/office/officeart/2005/8/layout/orgChart1"/>
    <dgm:cxn modelId="{7D82FDE1-2B1D-4CCD-8143-E9FCF494D671}" type="presOf" srcId="{B8E88609-1EE9-4852-8EB3-01EE1D8F12D2}" destId="{7B975E36-EBCE-4C5E-BBA5-734ED8E18178}" srcOrd="1" destOrd="0" presId="urn:microsoft.com/office/officeart/2005/8/layout/orgChart1"/>
    <dgm:cxn modelId="{C3FE60F6-A8B5-42C9-9FDF-9429B8A04D76}" type="presParOf" srcId="{BFE25ACD-8BB6-41E1-A70D-0B3FA44C5492}" destId="{CDF30B32-57A1-4DD4-9C6C-4910F2C2FB56}" srcOrd="0" destOrd="0" presId="urn:microsoft.com/office/officeart/2005/8/layout/orgChart1"/>
    <dgm:cxn modelId="{EBD92C0F-AF16-4151-BC18-02890E0C406B}" type="presParOf" srcId="{CDF30B32-57A1-4DD4-9C6C-4910F2C2FB56}" destId="{02E76D56-A9BC-424E-AB6E-36162D1AF2B5}" srcOrd="0" destOrd="0" presId="urn:microsoft.com/office/officeart/2005/8/layout/orgChart1"/>
    <dgm:cxn modelId="{7AB9979B-5D52-4DDB-B91B-405E6C1B640A}" type="presParOf" srcId="{02E76D56-A9BC-424E-AB6E-36162D1AF2B5}" destId="{0002E622-37FF-4873-975F-1953E6A9B7FC}" srcOrd="0" destOrd="0" presId="urn:microsoft.com/office/officeart/2005/8/layout/orgChart1"/>
    <dgm:cxn modelId="{C28E8F3C-65DF-4C69-B5FE-22C4D178529A}" type="presParOf" srcId="{02E76D56-A9BC-424E-AB6E-36162D1AF2B5}" destId="{50A5A331-497B-44AC-B9C7-444789359300}" srcOrd="1" destOrd="0" presId="urn:microsoft.com/office/officeart/2005/8/layout/orgChart1"/>
    <dgm:cxn modelId="{482CCB96-D733-4CD5-A69D-A9B21EC9FF69}" type="presParOf" srcId="{CDF30B32-57A1-4DD4-9C6C-4910F2C2FB56}" destId="{A5AD30C8-6807-4DE6-9E3F-07FB28B6181E}" srcOrd="1" destOrd="0" presId="urn:microsoft.com/office/officeart/2005/8/layout/orgChart1"/>
    <dgm:cxn modelId="{460B348C-ED16-482D-9CC2-F9E0B013464A}" type="presParOf" srcId="{A5AD30C8-6807-4DE6-9E3F-07FB28B6181E}" destId="{667BC185-9244-44E1-A2EC-741DB0AED5B1}" srcOrd="0" destOrd="0" presId="urn:microsoft.com/office/officeart/2005/8/layout/orgChart1"/>
    <dgm:cxn modelId="{DC8DD269-FCC4-416D-8A9C-C2AE824233C3}" type="presParOf" srcId="{A5AD30C8-6807-4DE6-9E3F-07FB28B6181E}" destId="{DFF727CF-F8B0-4633-B934-D5CAA189BEF5}" srcOrd="1" destOrd="0" presId="urn:microsoft.com/office/officeart/2005/8/layout/orgChart1"/>
    <dgm:cxn modelId="{CB85136D-239E-4377-AEE6-F8AEB09DA7E9}" type="presParOf" srcId="{DFF727CF-F8B0-4633-B934-D5CAA189BEF5}" destId="{0227C3D6-6EA9-4743-AEE0-663C400B22BA}" srcOrd="0" destOrd="0" presId="urn:microsoft.com/office/officeart/2005/8/layout/orgChart1"/>
    <dgm:cxn modelId="{C523768F-FD96-4E38-9266-447023CB38D3}" type="presParOf" srcId="{0227C3D6-6EA9-4743-AEE0-663C400B22BA}" destId="{A5D9E8FD-6201-40A7-941A-C2A9AA234020}" srcOrd="0" destOrd="0" presId="urn:microsoft.com/office/officeart/2005/8/layout/orgChart1"/>
    <dgm:cxn modelId="{EFCEE1CB-3F61-429F-BA21-A90CDA690EE2}" type="presParOf" srcId="{0227C3D6-6EA9-4743-AEE0-663C400B22BA}" destId="{A5AE5451-6C23-4262-A7B2-0BF5412144A7}" srcOrd="1" destOrd="0" presId="urn:microsoft.com/office/officeart/2005/8/layout/orgChart1"/>
    <dgm:cxn modelId="{158099EB-726A-432B-A00D-F93AC05A8CBE}" type="presParOf" srcId="{DFF727CF-F8B0-4633-B934-D5CAA189BEF5}" destId="{CEF2BEFD-AF27-404F-AEB3-C80E5FBB5A3E}" srcOrd="1" destOrd="0" presId="urn:microsoft.com/office/officeart/2005/8/layout/orgChart1"/>
    <dgm:cxn modelId="{1EE6B63D-9E9A-4A83-BA76-DF13D31FF780}" type="presParOf" srcId="{DFF727CF-F8B0-4633-B934-D5CAA189BEF5}" destId="{4939444D-63C4-47AE-9952-8099ADCF7FF7}" srcOrd="2" destOrd="0" presId="urn:microsoft.com/office/officeart/2005/8/layout/orgChart1"/>
    <dgm:cxn modelId="{91285098-4AD7-4584-A90F-7205DC7BB0BD}" type="presParOf" srcId="{A5AD30C8-6807-4DE6-9E3F-07FB28B6181E}" destId="{C7C76CA2-A21B-471E-9840-0137F6A61B17}" srcOrd="2" destOrd="0" presId="urn:microsoft.com/office/officeart/2005/8/layout/orgChart1"/>
    <dgm:cxn modelId="{16748BB3-360C-488E-964E-028BE240A334}" type="presParOf" srcId="{A5AD30C8-6807-4DE6-9E3F-07FB28B6181E}" destId="{513EC1D8-0347-4938-A6DE-51173E092A48}" srcOrd="3" destOrd="0" presId="urn:microsoft.com/office/officeart/2005/8/layout/orgChart1"/>
    <dgm:cxn modelId="{4E06DC8B-7135-4DCE-9472-4A56516FBEA4}" type="presParOf" srcId="{513EC1D8-0347-4938-A6DE-51173E092A48}" destId="{E01F29BC-64B7-4C80-B38C-604BEFD5C9F7}" srcOrd="0" destOrd="0" presId="urn:microsoft.com/office/officeart/2005/8/layout/orgChart1"/>
    <dgm:cxn modelId="{0E8D2A5F-6C48-4DBB-A853-D61017BB8B07}" type="presParOf" srcId="{E01F29BC-64B7-4C80-B38C-604BEFD5C9F7}" destId="{CC051853-C31F-43C9-B61B-B701368B9FA9}" srcOrd="0" destOrd="0" presId="urn:microsoft.com/office/officeart/2005/8/layout/orgChart1"/>
    <dgm:cxn modelId="{00D666DD-4109-4AE2-B62F-906E0BCCF88A}" type="presParOf" srcId="{E01F29BC-64B7-4C80-B38C-604BEFD5C9F7}" destId="{7B975E36-EBCE-4C5E-BBA5-734ED8E18178}" srcOrd="1" destOrd="0" presId="urn:microsoft.com/office/officeart/2005/8/layout/orgChart1"/>
    <dgm:cxn modelId="{598BBF96-9A68-483E-B795-EC5AE4FD6D02}" type="presParOf" srcId="{513EC1D8-0347-4938-A6DE-51173E092A48}" destId="{1300E3EE-59ED-4662-B1D1-68AAF9E601FA}" srcOrd="1" destOrd="0" presId="urn:microsoft.com/office/officeart/2005/8/layout/orgChart1"/>
    <dgm:cxn modelId="{C84D4920-7E9C-4F4E-B093-155B0ED2CDBD}" type="presParOf" srcId="{513EC1D8-0347-4938-A6DE-51173E092A48}" destId="{0E71D3B1-0868-44CE-BC3D-4272EDAC86E6}" srcOrd="2" destOrd="0" presId="urn:microsoft.com/office/officeart/2005/8/layout/orgChart1"/>
    <dgm:cxn modelId="{9B84D10E-2C56-4B0B-8623-6CA545E3AAA1}" type="presParOf" srcId="{A5AD30C8-6807-4DE6-9E3F-07FB28B6181E}" destId="{489898B3-176E-46BE-A410-74EBA9E9B0DD}" srcOrd="4" destOrd="0" presId="urn:microsoft.com/office/officeart/2005/8/layout/orgChart1"/>
    <dgm:cxn modelId="{BB5A7E85-E836-4CA0-8FF1-9335396D7937}" type="presParOf" srcId="{A5AD30C8-6807-4DE6-9E3F-07FB28B6181E}" destId="{BB2DAF03-C301-44C3-B562-DA4D135E4131}" srcOrd="5" destOrd="0" presId="urn:microsoft.com/office/officeart/2005/8/layout/orgChart1"/>
    <dgm:cxn modelId="{ACA160CA-B6D4-4120-B56E-1B4F1364B309}" type="presParOf" srcId="{BB2DAF03-C301-44C3-B562-DA4D135E4131}" destId="{A28D9173-AF0C-4311-864F-CD19C33E714C}" srcOrd="0" destOrd="0" presId="urn:microsoft.com/office/officeart/2005/8/layout/orgChart1"/>
    <dgm:cxn modelId="{99AB583B-A322-4F4C-A8E8-E73945E44C5C}" type="presParOf" srcId="{A28D9173-AF0C-4311-864F-CD19C33E714C}" destId="{30B42BD7-4956-42A4-B457-46097F194896}" srcOrd="0" destOrd="0" presId="urn:microsoft.com/office/officeart/2005/8/layout/orgChart1"/>
    <dgm:cxn modelId="{ECC0B091-D653-467C-B429-7450224B0556}" type="presParOf" srcId="{A28D9173-AF0C-4311-864F-CD19C33E714C}" destId="{5CB2D2CE-E4B0-4D4A-9D1B-22B691B7916A}" srcOrd="1" destOrd="0" presId="urn:microsoft.com/office/officeart/2005/8/layout/orgChart1"/>
    <dgm:cxn modelId="{6AC0831D-F06F-4464-91C8-18387A8CEC40}" type="presParOf" srcId="{BB2DAF03-C301-44C3-B562-DA4D135E4131}" destId="{EBF77DA0-06FB-49EB-B7B5-3FEDDAE0CC9C}" srcOrd="1" destOrd="0" presId="urn:microsoft.com/office/officeart/2005/8/layout/orgChart1"/>
    <dgm:cxn modelId="{20ABA3F0-3006-435D-8803-62F603613706}" type="presParOf" srcId="{BB2DAF03-C301-44C3-B562-DA4D135E4131}" destId="{BDADB8C2-63B5-479A-9D76-95199DEC4062}" srcOrd="2" destOrd="0" presId="urn:microsoft.com/office/officeart/2005/8/layout/orgChart1"/>
    <dgm:cxn modelId="{EFC5F4DB-0F2E-4DE3-9889-BED220705449}" type="presParOf" srcId="{A5AD30C8-6807-4DE6-9E3F-07FB28B6181E}" destId="{2A0BE0CC-681D-4B64-9A9A-38061714A0AF}" srcOrd="6" destOrd="0" presId="urn:microsoft.com/office/officeart/2005/8/layout/orgChart1"/>
    <dgm:cxn modelId="{7CCB151C-6882-4242-A992-8EE536BBA818}" type="presParOf" srcId="{A5AD30C8-6807-4DE6-9E3F-07FB28B6181E}" destId="{3E2D6E7C-62D4-4DAD-871B-B258BC96DC37}" srcOrd="7" destOrd="0" presId="urn:microsoft.com/office/officeart/2005/8/layout/orgChart1"/>
    <dgm:cxn modelId="{8FFEF82B-2E35-4D8A-882C-10816C0EAD69}" type="presParOf" srcId="{3E2D6E7C-62D4-4DAD-871B-B258BC96DC37}" destId="{A7B7E6A0-4FE7-4999-A2A3-D1648750CB6C}" srcOrd="0" destOrd="0" presId="urn:microsoft.com/office/officeart/2005/8/layout/orgChart1"/>
    <dgm:cxn modelId="{329A572A-2673-455A-B094-98D2D383ED20}" type="presParOf" srcId="{A7B7E6A0-4FE7-4999-A2A3-D1648750CB6C}" destId="{435B3D3D-9F42-4C8A-A050-3EC9440F62F2}" srcOrd="0" destOrd="0" presId="urn:microsoft.com/office/officeart/2005/8/layout/orgChart1"/>
    <dgm:cxn modelId="{2E9621C2-4D0E-4F5B-BAFC-6DC3733690B9}" type="presParOf" srcId="{A7B7E6A0-4FE7-4999-A2A3-D1648750CB6C}" destId="{8EA10462-6C32-4A63-8E12-C974BA25057A}" srcOrd="1" destOrd="0" presId="urn:microsoft.com/office/officeart/2005/8/layout/orgChart1"/>
    <dgm:cxn modelId="{4121C062-E4CB-4B29-B7F7-6AAC82D5FEB3}" type="presParOf" srcId="{3E2D6E7C-62D4-4DAD-871B-B258BC96DC37}" destId="{E534C016-291B-44DC-BEE9-F9D3F853E561}" srcOrd="1" destOrd="0" presId="urn:microsoft.com/office/officeart/2005/8/layout/orgChart1"/>
    <dgm:cxn modelId="{412D797B-E630-43BB-BFEA-CDA0D02B66C4}" type="presParOf" srcId="{3E2D6E7C-62D4-4DAD-871B-B258BC96DC37}" destId="{0F1E8B4F-D271-4CF8-B1CA-7CAC72A6B8E1}" srcOrd="2" destOrd="0" presId="urn:microsoft.com/office/officeart/2005/8/layout/orgChart1"/>
    <dgm:cxn modelId="{7E213E68-D245-4A32-8CFC-61E17889815D}" type="presParOf" srcId="{A5AD30C8-6807-4DE6-9E3F-07FB28B6181E}" destId="{CDA1BB83-3AE4-4633-B94B-EA11FD4A2BDB}" srcOrd="8" destOrd="0" presId="urn:microsoft.com/office/officeart/2005/8/layout/orgChart1"/>
    <dgm:cxn modelId="{64A95CF7-9933-49A3-A9BC-7BD6325C216B}" type="presParOf" srcId="{A5AD30C8-6807-4DE6-9E3F-07FB28B6181E}" destId="{E6374D9F-5613-4C53-BDAD-C3C649FAABA1}" srcOrd="9" destOrd="0" presId="urn:microsoft.com/office/officeart/2005/8/layout/orgChart1"/>
    <dgm:cxn modelId="{446757F1-C4AC-43DC-B146-AC1CF86C540C}" type="presParOf" srcId="{E6374D9F-5613-4C53-BDAD-C3C649FAABA1}" destId="{C065BD73-8246-4B35-A9D2-C2940677D997}" srcOrd="0" destOrd="0" presId="urn:microsoft.com/office/officeart/2005/8/layout/orgChart1"/>
    <dgm:cxn modelId="{E62D3EA3-A220-43FD-8560-32530670AB61}" type="presParOf" srcId="{C065BD73-8246-4B35-A9D2-C2940677D997}" destId="{A1678883-92AA-4E77-9D6D-94C6F9553AFF}" srcOrd="0" destOrd="0" presId="urn:microsoft.com/office/officeart/2005/8/layout/orgChart1"/>
    <dgm:cxn modelId="{B235A290-927A-4F3F-A38B-4510ADA249A3}" type="presParOf" srcId="{C065BD73-8246-4B35-A9D2-C2940677D997}" destId="{E5B848AF-F58B-4279-BB93-C4416438CFDC}" srcOrd="1" destOrd="0" presId="urn:microsoft.com/office/officeart/2005/8/layout/orgChart1"/>
    <dgm:cxn modelId="{A86E2001-0370-4DBC-ABC7-A9E85FB110DE}" type="presParOf" srcId="{E6374D9F-5613-4C53-BDAD-C3C649FAABA1}" destId="{ACA1F2E3-C0EF-4240-AA65-5CA8A014396D}" srcOrd="1" destOrd="0" presId="urn:microsoft.com/office/officeart/2005/8/layout/orgChart1"/>
    <dgm:cxn modelId="{BEE6AE92-285D-451F-82AF-94C28777AFD1}" type="presParOf" srcId="{E6374D9F-5613-4C53-BDAD-C3C649FAABA1}" destId="{D38282FF-8877-406E-942D-04A8E2F04CB3}" srcOrd="2" destOrd="0" presId="urn:microsoft.com/office/officeart/2005/8/layout/orgChart1"/>
    <dgm:cxn modelId="{4DE5672D-734C-4240-9583-B67260D57172}" type="presParOf" srcId="{CDF30B32-57A1-4DD4-9C6C-4910F2C2FB56}" destId="{09D523FE-8456-44EB-A3C9-21DC13CF3321}"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1543CD6-30E1-44A8-9C6A-375F0C2EC558}" type="doc">
      <dgm:prSet loTypeId="urn:microsoft.com/office/officeart/2005/8/layout/pyramid1" loCatId="pyramid" qsTypeId="urn:microsoft.com/office/officeart/2005/8/quickstyle/simple1" qsCatId="simple" csTypeId="urn:microsoft.com/office/officeart/2005/8/colors/accent6_3" csCatId="accent6" phldr="1"/>
      <dgm:spPr/>
    </dgm:pt>
    <dgm:pt modelId="{35643477-4C60-4B61-A824-3F4466750EED}">
      <dgm:prSet phldrT="[Texto]" custT="1"/>
      <dgm:spPr/>
      <dgm:t>
        <a:bodyPr/>
        <a:lstStyle/>
        <a:p>
          <a:pPr>
            <a:lnSpc>
              <a:spcPct val="100000"/>
            </a:lnSpc>
            <a:spcAft>
              <a:spcPts val="0"/>
            </a:spcAft>
          </a:pPr>
          <a:endParaRPr lang="pt-BR" sz="3600" dirty="0"/>
        </a:p>
        <a:p>
          <a:pPr>
            <a:lnSpc>
              <a:spcPct val="100000"/>
            </a:lnSpc>
            <a:spcAft>
              <a:spcPts val="0"/>
            </a:spcAft>
          </a:pPr>
          <a:r>
            <a:rPr lang="pt-BR" sz="3200" b="1" dirty="0"/>
            <a:t>Conselho </a:t>
          </a:r>
        </a:p>
        <a:p>
          <a:pPr>
            <a:lnSpc>
              <a:spcPct val="100000"/>
            </a:lnSpc>
            <a:spcAft>
              <a:spcPts val="0"/>
            </a:spcAft>
          </a:pPr>
          <a:r>
            <a:rPr lang="pt-BR" sz="3200" b="1" dirty="0"/>
            <a:t>Pleno</a:t>
          </a:r>
        </a:p>
      </dgm:t>
    </dgm:pt>
    <dgm:pt modelId="{0C3682F6-3B76-4BBF-9C04-0DF5678248B5}" type="parTrans" cxnId="{BBA90A4C-6CFB-478B-9877-6ACB829546D2}">
      <dgm:prSet/>
      <dgm:spPr/>
      <dgm:t>
        <a:bodyPr/>
        <a:lstStyle/>
        <a:p>
          <a:endParaRPr lang="pt-BR"/>
        </a:p>
      </dgm:t>
    </dgm:pt>
    <dgm:pt modelId="{A2E6057E-196C-48AA-B382-8276EEB55EBF}" type="sibTrans" cxnId="{BBA90A4C-6CFB-478B-9877-6ACB829546D2}">
      <dgm:prSet/>
      <dgm:spPr/>
      <dgm:t>
        <a:bodyPr/>
        <a:lstStyle/>
        <a:p>
          <a:endParaRPr lang="pt-BR"/>
        </a:p>
      </dgm:t>
    </dgm:pt>
    <dgm:pt modelId="{A15973F4-8CCE-4EBE-AB75-0BBBE4726A41}">
      <dgm:prSet phldrT="[Texto]" custT="1"/>
      <dgm:spPr/>
      <dgm:t>
        <a:bodyPr/>
        <a:lstStyle/>
        <a:p>
          <a:r>
            <a:rPr lang="pt-BR" sz="3200" b="1" dirty="0"/>
            <a:t>5 Câmaras de Julgamento</a:t>
          </a:r>
        </a:p>
      </dgm:t>
    </dgm:pt>
    <dgm:pt modelId="{5B5C8656-8036-4C7A-85BE-6D2F5BD444C5}" type="parTrans" cxnId="{B70658BB-416E-448D-902C-B4831F579FDC}">
      <dgm:prSet/>
      <dgm:spPr/>
      <dgm:t>
        <a:bodyPr/>
        <a:lstStyle/>
        <a:p>
          <a:endParaRPr lang="pt-BR"/>
        </a:p>
      </dgm:t>
    </dgm:pt>
    <dgm:pt modelId="{571F2DEE-6F0D-48A2-A424-9F2B7B421449}" type="sibTrans" cxnId="{B70658BB-416E-448D-902C-B4831F579FDC}">
      <dgm:prSet/>
      <dgm:spPr/>
      <dgm:t>
        <a:bodyPr/>
        <a:lstStyle/>
        <a:p>
          <a:endParaRPr lang="pt-BR"/>
        </a:p>
      </dgm:t>
    </dgm:pt>
    <dgm:pt modelId="{8D755E79-C4DB-4B7D-9436-46210DFC6136}">
      <dgm:prSet phldrT="[Texto]" custT="1"/>
      <dgm:spPr/>
      <dgm:t>
        <a:bodyPr/>
        <a:lstStyle/>
        <a:p>
          <a:r>
            <a:rPr lang="pt-BR" sz="3200" b="1" dirty="0"/>
            <a:t>31 Juntas de Recurso</a:t>
          </a:r>
        </a:p>
        <a:p>
          <a:r>
            <a:rPr lang="pt-BR" sz="2800" dirty="0"/>
            <a:t>15 Composições Adjuntas</a:t>
          </a:r>
        </a:p>
      </dgm:t>
    </dgm:pt>
    <dgm:pt modelId="{13A64B80-1BBC-404F-90F0-EFC2CA1B2CCD}" type="parTrans" cxnId="{6265782E-14BE-4482-8390-37CE97066F6F}">
      <dgm:prSet/>
      <dgm:spPr/>
      <dgm:t>
        <a:bodyPr/>
        <a:lstStyle/>
        <a:p>
          <a:endParaRPr lang="pt-BR"/>
        </a:p>
      </dgm:t>
    </dgm:pt>
    <dgm:pt modelId="{5FA38250-0C89-42B7-A292-1420671CB0D8}" type="sibTrans" cxnId="{6265782E-14BE-4482-8390-37CE97066F6F}">
      <dgm:prSet/>
      <dgm:spPr/>
      <dgm:t>
        <a:bodyPr/>
        <a:lstStyle/>
        <a:p>
          <a:endParaRPr lang="pt-BR"/>
        </a:p>
      </dgm:t>
    </dgm:pt>
    <dgm:pt modelId="{D609E726-C79E-408C-92AF-F1F9CC3273E3}" type="pres">
      <dgm:prSet presAssocID="{F1543CD6-30E1-44A8-9C6A-375F0C2EC558}" presName="Name0" presStyleCnt="0">
        <dgm:presLayoutVars>
          <dgm:dir/>
          <dgm:animLvl val="lvl"/>
          <dgm:resizeHandles val="exact"/>
        </dgm:presLayoutVars>
      </dgm:prSet>
      <dgm:spPr/>
    </dgm:pt>
    <dgm:pt modelId="{C7397A03-6685-4CAA-831C-E955A9BD89E8}" type="pres">
      <dgm:prSet presAssocID="{35643477-4C60-4B61-A824-3F4466750EED}" presName="Name8" presStyleCnt="0"/>
      <dgm:spPr/>
    </dgm:pt>
    <dgm:pt modelId="{AE9680BC-754D-44C6-9314-2B90C826AB31}" type="pres">
      <dgm:prSet presAssocID="{35643477-4C60-4B61-A824-3F4466750EED}" presName="level" presStyleLbl="node1" presStyleIdx="0" presStyleCnt="3">
        <dgm:presLayoutVars>
          <dgm:chMax val="1"/>
          <dgm:bulletEnabled val="1"/>
        </dgm:presLayoutVars>
      </dgm:prSet>
      <dgm:spPr/>
      <dgm:t>
        <a:bodyPr/>
        <a:lstStyle/>
        <a:p>
          <a:endParaRPr lang="pt-BR"/>
        </a:p>
      </dgm:t>
    </dgm:pt>
    <dgm:pt modelId="{8BCFCBBF-B11A-483C-9674-58ED4027B5E5}" type="pres">
      <dgm:prSet presAssocID="{35643477-4C60-4B61-A824-3F4466750EED}" presName="levelTx" presStyleLbl="revTx" presStyleIdx="0" presStyleCnt="0">
        <dgm:presLayoutVars>
          <dgm:chMax val="1"/>
          <dgm:bulletEnabled val="1"/>
        </dgm:presLayoutVars>
      </dgm:prSet>
      <dgm:spPr/>
      <dgm:t>
        <a:bodyPr/>
        <a:lstStyle/>
        <a:p>
          <a:endParaRPr lang="pt-BR"/>
        </a:p>
      </dgm:t>
    </dgm:pt>
    <dgm:pt modelId="{1F6FB290-2AED-4A76-BC04-974D1E5440A7}" type="pres">
      <dgm:prSet presAssocID="{A15973F4-8CCE-4EBE-AB75-0BBBE4726A41}" presName="Name8" presStyleCnt="0"/>
      <dgm:spPr/>
    </dgm:pt>
    <dgm:pt modelId="{79A0AB6D-FA55-44AF-9963-8931AC9040A3}" type="pres">
      <dgm:prSet presAssocID="{A15973F4-8CCE-4EBE-AB75-0BBBE4726A41}" presName="level" presStyleLbl="node1" presStyleIdx="1" presStyleCnt="3">
        <dgm:presLayoutVars>
          <dgm:chMax val="1"/>
          <dgm:bulletEnabled val="1"/>
        </dgm:presLayoutVars>
      </dgm:prSet>
      <dgm:spPr/>
      <dgm:t>
        <a:bodyPr/>
        <a:lstStyle/>
        <a:p>
          <a:endParaRPr lang="pt-BR"/>
        </a:p>
      </dgm:t>
    </dgm:pt>
    <dgm:pt modelId="{A1780650-5F14-47C7-8634-878104DB9EC2}" type="pres">
      <dgm:prSet presAssocID="{A15973F4-8CCE-4EBE-AB75-0BBBE4726A41}" presName="levelTx" presStyleLbl="revTx" presStyleIdx="0" presStyleCnt="0">
        <dgm:presLayoutVars>
          <dgm:chMax val="1"/>
          <dgm:bulletEnabled val="1"/>
        </dgm:presLayoutVars>
      </dgm:prSet>
      <dgm:spPr/>
      <dgm:t>
        <a:bodyPr/>
        <a:lstStyle/>
        <a:p>
          <a:endParaRPr lang="pt-BR"/>
        </a:p>
      </dgm:t>
    </dgm:pt>
    <dgm:pt modelId="{FB3DD60A-77F0-4EA3-9E43-F40BA53D137D}" type="pres">
      <dgm:prSet presAssocID="{8D755E79-C4DB-4B7D-9436-46210DFC6136}" presName="Name8" presStyleCnt="0"/>
      <dgm:spPr/>
    </dgm:pt>
    <dgm:pt modelId="{A8568CF4-44C1-4D39-9B45-2F7027356FA3}" type="pres">
      <dgm:prSet presAssocID="{8D755E79-C4DB-4B7D-9436-46210DFC6136}" presName="level" presStyleLbl="node1" presStyleIdx="2" presStyleCnt="3" custLinFactNeighborX="-12205" custLinFactNeighborY="1129">
        <dgm:presLayoutVars>
          <dgm:chMax val="1"/>
          <dgm:bulletEnabled val="1"/>
        </dgm:presLayoutVars>
      </dgm:prSet>
      <dgm:spPr/>
      <dgm:t>
        <a:bodyPr/>
        <a:lstStyle/>
        <a:p>
          <a:endParaRPr lang="pt-BR"/>
        </a:p>
      </dgm:t>
    </dgm:pt>
    <dgm:pt modelId="{36E13962-6F9C-4F75-9990-C37C79C0F702}" type="pres">
      <dgm:prSet presAssocID="{8D755E79-C4DB-4B7D-9436-46210DFC6136}" presName="levelTx" presStyleLbl="revTx" presStyleIdx="0" presStyleCnt="0">
        <dgm:presLayoutVars>
          <dgm:chMax val="1"/>
          <dgm:bulletEnabled val="1"/>
        </dgm:presLayoutVars>
      </dgm:prSet>
      <dgm:spPr/>
      <dgm:t>
        <a:bodyPr/>
        <a:lstStyle/>
        <a:p>
          <a:endParaRPr lang="pt-BR"/>
        </a:p>
      </dgm:t>
    </dgm:pt>
  </dgm:ptLst>
  <dgm:cxnLst>
    <dgm:cxn modelId="{ECFD8D56-B93D-47BD-B608-476607EE7433}" type="presOf" srcId="{8D755E79-C4DB-4B7D-9436-46210DFC6136}" destId="{A8568CF4-44C1-4D39-9B45-2F7027356FA3}" srcOrd="0" destOrd="0" presId="urn:microsoft.com/office/officeart/2005/8/layout/pyramid1"/>
    <dgm:cxn modelId="{DF8E83C1-323A-467C-A999-CE7BECF932C4}" type="presOf" srcId="{35643477-4C60-4B61-A824-3F4466750EED}" destId="{AE9680BC-754D-44C6-9314-2B90C826AB31}" srcOrd="0" destOrd="0" presId="urn:microsoft.com/office/officeart/2005/8/layout/pyramid1"/>
    <dgm:cxn modelId="{BBA90A4C-6CFB-478B-9877-6ACB829546D2}" srcId="{F1543CD6-30E1-44A8-9C6A-375F0C2EC558}" destId="{35643477-4C60-4B61-A824-3F4466750EED}" srcOrd="0" destOrd="0" parTransId="{0C3682F6-3B76-4BBF-9C04-0DF5678248B5}" sibTransId="{A2E6057E-196C-48AA-B382-8276EEB55EBF}"/>
    <dgm:cxn modelId="{3E94A778-77FF-4157-B70D-97B987B31FB0}" type="presOf" srcId="{35643477-4C60-4B61-A824-3F4466750EED}" destId="{8BCFCBBF-B11A-483C-9674-58ED4027B5E5}" srcOrd="1" destOrd="0" presId="urn:microsoft.com/office/officeart/2005/8/layout/pyramid1"/>
    <dgm:cxn modelId="{A0EDAE89-FFA8-46EB-BD94-F90CFA3DDF90}" type="presOf" srcId="{A15973F4-8CCE-4EBE-AB75-0BBBE4726A41}" destId="{79A0AB6D-FA55-44AF-9963-8931AC9040A3}" srcOrd="0" destOrd="0" presId="urn:microsoft.com/office/officeart/2005/8/layout/pyramid1"/>
    <dgm:cxn modelId="{65F3C350-855E-4147-B498-5F8EFE998111}" type="presOf" srcId="{F1543CD6-30E1-44A8-9C6A-375F0C2EC558}" destId="{D609E726-C79E-408C-92AF-F1F9CC3273E3}" srcOrd="0" destOrd="0" presId="urn:microsoft.com/office/officeart/2005/8/layout/pyramid1"/>
    <dgm:cxn modelId="{6265782E-14BE-4482-8390-37CE97066F6F}" srcId="{F1543CD6-30E1-44A8-9C6A-375F0C2EC558}" destId="{8D755E79-C4DB-4B7D-9436-46210DFC6136}" srcOrd="2" destOrd="0" parTransId="{13A64B80-1BBC-404F-90F0-EFC2CA1B2CCD}" sibTransId="{5FA38250-0C89-42B7-A292-1420671CB0D8}"/>
    <dgm:cxn modelId="{B70658BB-416E-448D-902C-B4831F579FDC}" srcId="{F1543CD6-30E1-44A8-9C6A-375F0C2EC558}" destId="{A15973F4-8CCE-4EBE-AB75-0BBBE4726A41}" srcOrd="1" destOrd="0" parTransId="{5B5C8656-8036-4C7A-85BE-6D2F5BD444C5}" sibTransId="{571F2DEE-6F0D-48A2-A424-9F2B7B421449}"/>
    <dgm:cxn modelId="{7029B564-B15C-40A7-907C-9C618205D84F}" type="presOf" srcId="{A15973F4-8CCE-4EBE-AB75-0BBBE4726A41}" destId="{A1780650-5F14-47C7-8634-878104DB9EC2}" srcOrd="1" destOrd="0" presId="urn:microsoft.com/office/officeart/2005/8/layout/pyramid1"/>
    <dgm:cxn modelId="{01B0D1BE-E6CF-4FE7-B873-60C1D858579E}" type="presOf" srcId="{8D755E79-C4DB-4B7D-9436-46210DFC6136}" destId="{36E13962-6F9C-4F75-9990-C37C79C0F702}" srcOrd="1" destOrd="0" presId="urn:microsoft.com/office/officeart/2005/8/layout/pyramid1"/>
    <dgm:cxn modelId="{7991245E-64EF-405F-8E21-30E75CFDA169}" type="presParOf" srcId="{D609E726-C79E-408C-92AF-F1F9CC3273E3}" destId="{C7397A03-6685-4CAA-831C-E955A9BD89E8}" srcOrd="0" destOrd="0" presId="urn:microsoft.com/office/officeart/2005/8/layout/pyramid1"/>
    <dgm:cxn modelId="{0D6C8AC8-18CA-4881-9393-64CA03A90DF3}" type="presParOf" srcId="{C7397A03-6685-4CAA-831C-E955A9BD89E8}" destId="{AE9680BC-754D-44C6-9314-2B90C826AB31}" srcOrd="0" destOrd="0" presId="urn:microsoft.com/office/officeart/2005/8/layout/pyramid1"/>
    <dgm:cxn modelId="{1321F77D-711D-4A35-91F3-0B41FE50E3A9}" type="presParOf" srcId="{C7397A03-6685-4CAA-831C-E955A9BD89E8}" destId="{8BCFCBBF-B11A-483C-9674-58ED4027B5E5}" srcOrd="1" destOrd="0" presId="urn:microsoft.com/office/officeart/2005/8/layout/pyramid1"/>
    <dgm:cxn modelId="{559D661B-1988-49C1-8E02-F62B0EA0350C}" type="presParOf" srcId="{D609E726-C79E-408C-92AF-F1F9CC3273E3}" destId="{1F6FB290-2AED-4A76-BC04-974D1E5440A7}" srcOrd="1" destOrd="0" presId="urn:microsoft.com/office/officeart/2005/8/layout/pyramid1"/>
    <dgm:cxn modelId="{76CEBEC9-D1E1-4A75-8C56-58CFAF11DE59}" type="presParOf" srcId="{1F6FB290-2AED-4A76-BC04-974D1E5440A7}" destId="{79A0AB6D-FA55-44AF-9963-8931AC9040A3}" srcOrd="0" destOrd="0" presId="urn:microsoft.com/office/officeart/2005/8/layout/pyramid1"/>
    <dgm:cxn modelId="{80232B0D-B6F0-4325-B0AD-6DDCDE3B99F9}" type="presParOf" srcId="{1F6FB290-2AED-4A76-BC04-974D1E5440A7}" destId="{A1780650-5F14-47C7-8634-878104DB9EC2}" srcOrd="1" destOrd="0" presId="urn:microsoft.com/office/officeart/2005/8/layout/pyramid1"/>
    <dgm:cxn modelId="{B85A4B69-6202-43E5-8190-38BB99BA2004}" type="presParOf" srcId="{D609E726-C79E-408C-92AF-F1F9CC3273E3}" destId="{FB3DD60A-77F0-4EA3-9E43-F40BA53D137D}" srcOrd="2" destOrd="0" presId="urn:microsoft.com/office/officeart/2005/8/layout/pyramid1"/>
    <dgm:cxn modelId="{9A6BBB7C-C291-4262-B401-5774167865AD}" type="presParOf" srcId="{FB3DD60A-77F0-4EA3-9E43-F40BA53D137D}" destId="{A8568CF4-44C1-4D39-9B45-2F7027356FA3}" srcOrd="0" destOrd="0" presId="urn:microsoft.com/office/officeart/2005/8/layout/pyramid1"/>
    <dgm:cxn modelId="{65E788D1-42EF-42F4-8199-0FDD04D2B937}" type="presParOf" srcId="{FB3DD60A-77F0-4EA3-9E43-F40BA53D137D}" destId="{36E13962-6F9C-4F75-9990-C37C79C0F702}" srcOrd="1" destOrd="0" presId="urn:microsoft.com/office/officeart/2005/8/layout/pyramid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8CF1A15-0A37-49CF-86CF-4F268B9A394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pt-BR"/>
        </a:p>
      </dgm:t>
    </dgm:pt>
    <dgm:pt modelId="{465F6BB6-E1C9-44EA-82DF-F1206877DEE2}">
      <dgm:prSet phldrT="[Texto]" custT="1"/>
      <dgm:spPr/>
      <dgm:t>
        <a:bodyPr/>
        <a:lstStyle/>
        <a:p>
          <a:r>
            <a:rPr lang="pt-BR" sz="1400" b="1" dirty="0"/>
            <a:t>PRESIDÊNCIA</a:t>
          </a:r>
        </a:p>
        <a:p>
          <a:r>
            <a:rPr lang="pt-BR" sz="1400" dirty="0"/>
            <a:t>DAS 101.5</a:t>
          </a:r>
        </a:p>
      </dgm:t>
    </dgm:pt>
    <dgm:pt modelId="{B6DCFA92-241E-494A-B6D0-997234C2400E}" type="parTrans" cxnId="{144F1042-4268-4585-92FE-15A52B654CA2}">
      <dgm:prSet/>
      <dgm:spPr/>
      <dgm:t>
        <a:bodyPr/>
        <a:lstStyle/>
        <a:p>
          <a:endParaRPr lang="pt-BR"/>
        </a:p>
      </dgm:t>
    </dgm:pt>
    <dgm:pt modelId="{D02DBC4C-4B4E-41A2-8EEC-A154C111F6C8}" type="sibTrans" cxnId="{144F1042-4268-4585-92FE-15A52B654CA2}">
      <dgm:prSet/>
      <dgm:spPr/>
      <dgm:t>
        <a:bodyPr/>
        <a:lstStyle/>
        <a:p>
          <a:endParaRPr lang="pt-BR"/>
        </a:p>
      </dgm:t>
    </dgm:pt>
    <dgm:pt modelId="{82D0C3EB-00AE-407B-9463-DE84E839A8ED}" type="asst">
      <dgm:prSet phldrT="[Texto]" custT="1"/>
      <dgm:spPr/>
      <dgm:t>
        <a:bodyPr/>
        <a:lstStyle/>
        <a:p>
          <a:r>
            <a:rPr lang="pt-BR" sz="1200" b="1" dirty="0"/>
            <a:t>Vice-Presidência</a:t>
          </a:r>
        </a:p>
        <a:p>
          <a:r>
            <a:rPr lang="pt-BR" sz="1200" dirty="0"/>
            <a:t>DAS 101.4</a:t>
          </a:r>
        </a:p>
      </dgm:t>
    </dgm:pt>
    <dgm:pt modelId="{0F168262-3A0F-4DC0-836D-7102F8F1154B}" type="parTrans" cxnId="{DE217CE1-FB59-4143-B795-E2B8308BC71D}">
      <dgm:prSet/>
      <dgm:spPr/>
      <dgm:t>
        <a:bodyPr/>
        <a:lstStyle/>
        <a:p>
          <a:endParaRPr lang="pt-BR"/>
        </a:p>
      </dgm:t>
    </dgm:pt>
    <dgm:pt modelId="{37B07110-12AD-4879-B4FA-01DE6ED9BAEE}" type="sibTrans" cxnId="{DE217CE1-FB59-4143-B795-E2B8308BC71D}">
      <dgm:prSet/>
      <dgm:spPr/>
      <dgm:t>
        <a:bodyPr/>
        <a:lstStyle/>
        <a:p>
          <a:endParaRPr lang="pt-BR"/>
        </a:p>
      </dgm:t>
    </dgm:pt>
    <dgm:pt modelId="{0996ABBD-0599-4C4D-BEBF-D3BA76C63C24}">
      <dgm:prSet phldrT="[Texto]" custT="1"/>
      <dgm:spPr/>
      <dgm:t>
        <a:bodyPr/>
        <a:lstStyle/>
        <a:p>
          <a:r>
            <a:rPr lang="pt-BR" sz="1000" dirty="0"/>
            <a:t>Coordenação de Gestão Administrativa</a:t>
          </a:r>
        </a:p>
        <a:p>
          <a:r>
            <a:rPr lang="pt-BR" sz="1000" dirty="0"/>
            <a:t>DAS 101.3</a:t>
          </a:r>
        </a:p>
        <a:p>
          <a:r>
            <a:rPr lang="pt-BR" sz="1000" dirty="0"/>
            <a:t>FCPE (2)</a:t>
          </a:r>
        </a:p>
      </dgm:t>
    </dgm:pt>
    <dgm:pt modelId="{60033C58-1D1F-411F-9B6F-0B92DD8DBA57}" type="parTrans" cxnId="{E603CC90-3961-4C99-8D40-F2CA9E8359D8}">
      <dgm:prSet/>
      <dgm:spPr/>
      <dgm:t>
        <a:bodyPr/>
        <a:lstStyle/>
        <a:p>
          <a:endParaRPr lang="pt-BR"/>
        </a:p>
      </dgm:t>
    </dgm:pt>
    <dgm:pt modelId="{8B3FBC24-1277-45F3-81BE-CBD64A95060E}" type="sibTrans" cxnId="{E603CC90-3961-4C99-8D40-F2CA9E8359D8}">
      <dgm:prSet/>
      <dgm:spPr/>
      <dgm:t>
        <a:bodyPr/>
        <a:lstStyle/>
        <a:p>
          <a:endParaRPr lang="pt-BR"/>
        </a:p>
      </dgm:t>
    </dgm:pt>
    <dgm:pt modelId="{3E6DAC2D-D09E-4697-B4E6-C62877CB7616}">
      <dgm:prSet phldrT="[Texto]" custT="1"/>
      <dgm:spPr/>
      <dgm:t>
        <a:bodyPr/>
        <a:lstStyle/>
        <a:p>
          <a:r>
            <a:rPr lang="pt-BR" sz="1000" dirty="0"/>
            <a:t>Coordenação de Gestão Técnica </a:t>
          </a:r>
        </a:p>
        <a:p>
          <a:r>
            <a:rPr lang="pt-BR" sz="1000" dirty="0" smtClean="0"/>
            <a:t>Previdenciária/FAP</a:t>
          </a:r>
          <a:endParaRPr lang="pt-BR" sz="1000" dirty="0"/>
        </a:p>
        <a:p>
          <a:r>
            <a:rPr lang="pt-BR" sz="1000" dirty="0"/>
            <a:t>DAS 101.3</a:t>
          </a:r>
        </a:p>
        <a:p>
          <a:r>
            <a:rPr lang="pt-BR" sz="1000" dirty="0"/>
            <a:t>FCPE 1 (2)</a:t>
          </a:r>
        </a:p>
      </dgm:t>
    </dgm:pt>
    <dgm:pt modelId="{330745D5-A05B-4E26-8726-1C2C64B5831F}" type="parTrans" cxnId="{018724BC-4193-4AD1-B476-E4A45E0EA3F9}">
      <dgm:prSet/>
      <dgm:spPr/>
      <dgm:t>
        <a:bodyPr/>
        <a:lstStyle/>
        <a:p>
          <a:endParaRPr lang="pt-BR"/>
        </a:p>
      </dgm:t>
    </dgm:pt>
    <dgm:pt modelId="{2F7D1863-25E1-42E9-80B2-A1B10FA16021}" type="sibTrans" cxnId="{018724BC-4193-4AD1-B476-E4A45E0EA3F9}">
      <dgm:prSet/>
      <dgm:spPr/>
      <dgm:t>
        <a:bodyPr/>
        <a:lstStyle/>
        <a:p>
          <a:endParaRPr lang="pt-BR"/>
        </a:p>
      </dgm:t>
    </dgm:pt>
    <dgm:pt modelId="{AB9D93EF-D7B1-460D-BCB0-D71092FDB658}">
      <dgm:prSet phldrT="[Texto]" custT="1"/>
      <dgm:spPr/>
      <dgm:t>
        <a:bodyPr/>
        <a:lstStyle/>
        <a:p>
          <a:r>
            <a:rPr lang="pt-BR" sz="1000" dirty="0"/>
            <a:t>Coordenação de Assuntos Jurídicos</a:t>
          </a:r>
        </a:p>
        <a:p>
          <a:r>
            <a:rPr lang="pt-BR" sz="1000" dirty="0"/>
            <a:t>DAS 101.3</a:t>
          </a:r>
        </a:p>
        <a:p>
          <a:r>
            <a:rPr lang="pt-BR" sz="1000" dirty="0"/>
            <a:t>FCPE 1 (2)</a:t>
          </a:r>
        </a:p>
      </dgm:t>
    </dgm:pt>
    <dgm:pt modelId="{570DC6D4-0C8B-4377-BC32-9D64CC0B457A}" type="parTrans" cxnId="{DC10A007-3DAD-43FB-96EA-5A4D698A7896}">
      <dgm:prSet/>
      <dgm:spPr/>
      <dgm:t>
        <a:bodyPr/>
        <a:lstStyle/>
        <a:p>
          <a:endParaRPr lang="pt-BR"/>
        </a:p>
      </dgm:t>
    </dgm:pt>
    <dgm:pt modelId="{4072C3C9-7123-4FCC-AF98-AD9AB81CBCD4}" type="sibTrans" cxnId="{DC10A007-3DAD-43FB-96EA-5A4D698A7896}">
      <dgm:prSet/>
      <dgm:spPr/>
      <dgm:t>
        <a:bodyPr/>
        <a:lstStyle/>
        <a:p>
          <a:endParaRPr lang="pt-BR"/>
        </a:p>
      </dgm:t>
    </dgm:pt>
    <dgm:pt modelId="{B1676957-CD93-450D-8FB8-23A9238314F7}">
      <dgm:prSet custT="1"/>
      <dgm:spPr/>
      <dgm:t>
        <a:bodyPr/>
        <a:lstStyle/>
        <a:p>
          <a:r>
            <a:rPr lang="pt-BR" sz="1000" dirty="0"/>
            <a:t>Divisão de Informática e Comunicação</a:t>
          </a:r>
        </a:p>
        <a:p>
          <a:r>
            <a:rPr lang="pt-BR" sz="1000" dirty="0"/>
            <a:t>DAS 101.2</a:t>
          </a:r>
        </a:p>
        <a:p>
          <a:r>
            <a:rPr lang="pt-BR" sz="1000" dirty="0"/>
            <a:t>FCPE 1 (2)</a:t>
          </a:r>
        </a:p>
      </dgm:t>
    </dgm:pt>
    <dgm:pt modelId="{2CDA154D-ECBF-47B7-8AFD-2D89924B70D0}" type="parTrans" cxnId="{20AB5542-6C59-44BE-B664-01885AA0AA7B}">
      <dgm:prSet/>
      <dgm:spPr/>
      <dgm:t>
        <a:bodyPr/>
        <a:lstStyle/>
        <a:p>
          <a:endParaRPr lang="pt-BR"/>
        </a:p>
      </dgm:t>
    </dgm:pt>
    <dgm:pt modelId="{3603C0BA-8259-4153-A0C6-A8B6CA2E2F6C}" type="sibTrans" cxnId="{20AB5542-6C59-44BE-B664-01885AA0AA7B}">
      <dgm:prSet/>
      <dgm:spPr/>
      <dgm:t>
        <a:bodyPr/>
        <a:lstStyle/>
        <a:p>
          <a:endParaRPr lang="pt-BR"/>
        </a:p>
      </dgm:t>
    </dgm:pt>
    <dgm:pt modelId="{07F8CB1F-EB02-4508-858A-8D577575603A}">
      <dgm:prSet custT="1"/>
      <dgm:spPr/>
      <dgm:t>
        <a:bodyPr/>
        <a:lstStyle/>
        <a:p>
          <a:r>
            <a:rPr lang="pt-BR" sz="1000" dirty="0"/>
            <a:t>Divisão de Pessoal</a:t>
          </a:r>
        </a:p>
        <a:p>
          <a:r>
            <a:rPr lang="pt-BR" sz="1000" dirty="0"/>
            <a:t>DAS 101.2</a:t>
          </a:r>
        </a:p>
        <a:p>
          <a:r>
            <a:rPr lang="pt-BR" sz="1000" dirty="0"/>
            <a:t>FCPE 1 (2)</a:t>
          </a:r>
        </a:p>
      </dgm:t>
    </dgm:pt>
    <dgm:pt modelId="{D975BC4C-5C2E-4E9A-9CDE-02DC50DDDBBB}" type="parTrans" cxnId="{5D3F6DD6-A5FC-4B71-8D1A-E48A893E03C8}">
      <dgm:prSet/>
      <dgm:spPr/>
      <dgm:t>
        <a:bodyPr/>
        <a:lstStyle/>
        <a:p>
          <a:endParaRPr lang="pt-BR"/>
        </a:p>
      </dgm:t>
    </dgm:pt>
    <dgm:pt modelId="{DF690818-6735-41A5-9C91-B29124703DED}" type="sibTrans" cxnId="{5D3F6DD6-A5FC-4B71-8D1A-E48A893E03C8}">
      <dgm:prSet/>
      <dgm:spPr/>
      <dgm:t>
        <a:bodyPr/>
        <a:lstStyle/>
        <a:p>
          <a:endParaRPr lang="pt-BR"/>
        </a:p>
      </dgm:t>
    </dgm:pt>
    <dgm:pt modelId="{42F3E9D5-C5A8-4A88-A1B5-C7C91FEAE6C5}">
      <dgm:prSet custT="1"/>
      <dgm:spPr/>
      <dgm:t>
        <a:bodyPr/>
        <a:lstStyle/>
        <a:p>
          <a:r>
            <a:rPr lang="pt-BR" sz="1000" dirty="0"/>
            <a:t>Divisão de </a:t>
          </a:r>
          <a:r>
            <a:rPr lang="pt-BR" sz="1000" dirty="0" err="1"/>
            <a:t>Logistica</a:t>
          </a:r>
          <a:endParaRPr lang="pt-BR" sz="1000" dirty="0"/>
        </a:p>
        <a:p>
          <a:r>
            <a:rPr lang="pt-BR" sz="1000" dirty="0"/>
            <a:t>DAS 101.2</a:t>
          </a:r>
        </a:p>
        <a:p>
          <a:r>
            <a:rPr lang="pt-BR" sz="1000" dirty="0"/>
            <a:t>FCPE 1 (2)</a:t>
          </a:r>
        </a:p>
      </dgm:t>
    </dgm:pt>
    <dgm:pt modelId="{D191ED24-810A-4FEC-BE70-FB4329B86D48}" type="parTrans" cxnId="{58601A21-6F25-4F77-9C61-D98EA5CA6689}">
      <dgm:prSet/>
      <dgm:spPr/>
      <dgm:t>
        <a:bodyPr/>
        <a:lstStyle/>
        <a:p>
          <a:endParaRPr lang="pt-BR"/>
        </a:p>
      </dgm:t>
    </dgm:pt>
    <dgm:pt modelId="{0D0B09C0-816B-4CE6-AF6D-23FA0F463DCA}" type="sibTrans" cxnId="{58601A21-6F25-4F77-9C61-D98EA5CA6689}">
      <dgm:prSet/>
      <dgm:spPr/>
      <dgm:t>
        <a:bodyPr/>
        <a:lstStyle/>
        <a:p>
          <a:endParaRPr lang="pt-BR"/>
        </a:p>
      </dgm:t>
    </dgm:pt>
    <dgm:pt modelId="{24A131B9-9A8E-4613-B574-0C687ACD6525}">
      <dgm:prSet custT="1"/>
      <dgm:spPr/>
      <dgm:t>
        <a:bodyPr/>
        <a:lstStyle/>
        <a:p>
          <a:r>
            <a:rPr lang="pt-BR" sz="1000" dirty="0"/>
            <a:t>Divisão de Acompanhamento de Unidade Julgadora</a:t>
          </a:r>
        </a:p>
        <a:p>
          <a:r>
            <a:rPr lang="pt-BR" sz="1000" dirty="0"/>
            <a:t>DAS 101.2</a:t>
          </a:r>
        </a:p>
        <a:p>
          <a:r>
            <a:rPr lang="pt-BR" sz="1000" dirty="0"/>
            <a:t>FCPE 1 (2)</a:t>
          </a:r>
        </a:p>
      </dgm:t>
    </dgm:pt>
    <dgm:pt modelId="{718C48B3-3FFF-47DE-9C94-E69A52B97EE9}" type="parTrans" cxnId="{CBEC8AE8-7FCC-4AEF-BEDF-B22708C19729}">
      <dgm:prSet/>
      <dgm:spPr/>
      <dgm:t>
        <a:bodyPr/>
        <a:lstStyle/>
        <a:p>
          <a:endParaRPr lang="pt-BR"/>
        </a:p>
      </dgm:t>
    </dgm:pt>
    <dgm:pt modelId="{45760313-66FB-489B-9741-4DF0AC58F90E}" type="sibTrans" cxnId="{CBEC8AE8-7FCC-4AEF-BEDF-B22708C19729}">
      <dgm:prSet/>
      <dgm:spPr/>
      <dgm:t>
        <a:bodyPr/>
        <a:lstStyle/>
        <a:p>
          <a:endParaRPr lang="pt-BR"/>
        </a:p>
      </dgm:t>
    </dgm:pt>
    <dgm:pt modelId="{7E0E5F51-D5AA-4A1D-8403-BC841F69E102}">
      <dgm:prSet custT="1"/>
      <dgm:spPr/>
      <dgm:t>
        <a:bodyPr/>
        <a:lstStyle/>
        <a:p>
          <a:r>
            <a:rPr lang="pt-BR" sz="1000" dirty="0"/>
            <a:t>Divisão de Avaliação e Seleção de Conselheiros</a:t>
          </a:r>
        </a:p>
        <a:p>
          <a:r>
            <a:rPr lang="pt-BR" sz="1000" dirty="0"/>
            <a:t>DAS 101.2</a:t>
          </a:r>
        </a:p>
        <a:p>
          <a:r>
            <a:rPr lang="pt-BR" sz="1000" dirty="0"/>
            <a:t>FCPE 1 (2)</a:t>
          </a:r>
        </a:p>
      </dgm:t>
    </dgm:pt>
    <dgm:pt modelId="{B0C085D8-A677-4ACF-A40C-BB6814C67320}" type="parTrans" cxnId="{0E98661E-2837-4545-863D-9E22EE27ACBA}">
      <dgm:prSet/>
      <dgm:spPr/>
      <dgm:t>
        <a:bodyPr/>
        <a:lstStyle/>
        <a:p>
          <a:endParaRPr lang="pt-BR"/>
        </a:p>
      </dgm:t>
    </dgm:pt>
    <dgm:pt modelId="{692FE090-11A1-4770-9207-CDD1CCD8C706}" type="sibTrans" cxnId="{0E98661E-2837-4545-863D-9E22EE27ACBA}">
      <dgm:prSet/>
      <dgm:spPr/>
      <dgm:t>
        <a:bodyPr/>
        <a:lstStyle/>
        <a:p>
          <a:endParaRPr lang="pt-BR"/>
        </a:p>
      </dgm:t>
    </dgm:pt>
    <dgm:pt modelId="{23A498D3-A120-4D0C-979F-C3C906B902A5}">
      <dgm:prSet custT="1"/>
      <dgm:spPr/>
      <dgm:t>
        <a:bodyPr/>
        <a:lstStyle/>
        <a:p>
          <a:r>
            <a:rPr lang="pt-BR" sz="900" dirty="0"/>
            <a:t>Divisão de Matéria Previdenciária</a:t>
          </a:r>
        </a:p>
        <a:p>
          <a:r>
            <a:rPr lang="pt-BR" sz="900" dirty="0"/>
            <a:t>DAS 101.2</a:t>
          </a:r>
        </a:p>
        <a:p>
          <a:r>
            <a:rPr lang="pt-BR" sz="900" dirty="0"/>
            <a:t>FCPE 1 (2)</a:t>
          </a:r>
        </a:p>
      </dgm:t>
    </dgm:pt>
    <dgm:pt modelId="{CD115E04-0852-42DF-B778-617714D4D322}" type="parTrans" cxnId="{1E4B9FFD-B5CA-4851-BBF1-8E84385E029D}">
      <dgm:prSet/>
      <dgm:spPr/>
      <dgm:t>
        <a:bodyPr/>
        <a:lstStyle/>
        <a:p>
          <a:endParaRPr lang="pt-BR"/>
        </a:p>
      </dgm:t>
    </dgm:pt>
    <dgm:pt modelId="{C715AF28-21F5-42AD-A664-71C910C5602C}" type="sibTrans" cxnId="{1E4B9FFD-B5CA-4851-BBF1-8E84385E029D}">
      <dgm:prSet/>
      <dgm:spPr/>
      <dgm:t>
        <a:bodyPr/>
        <a:lstStyle/>
        <a:p>
          <a:endParaRPr lang="pt-BR"/>
        </a:p>
      </dgm:t>
    </dgm:pt>
    <dgm:pt modelId="{3B4238DC-4A7F-4D8C-B456-C2F027977791}">
      <dgm:prSet custT="1"/>
      <dgm:spPr/>
      <dgm:t>
        <a:bodyPr/>
        <a:lstStyle/>
        <a:p>
          <a:r>
            <a:rPr lang="pt-BR" sz="900" dirty="0"/>
            <a:t>Divisão de FAP</a:t>
          </a:r>
        </a:p>
        <a:p>
          <a:r>
            <a:rPr lang="pt-BR" sz="900" dirty="0"/>
            <a:t>DAS 101.2</a:t>
          </a:r>
        </a:p>
        <a:p>
          <a:r>
            <a:rPr lang="pt-BR" sz="900" dirty="0"/>
            <a:t>FCPE 1 (2)</a:t>
          </a:r>
        </a:p>
      </dgm:t>
    </dgm:pt>
    <dgm:pt modelId="{53FD3013-9928-4412-9EDF-658A974998D0}" type="parTrans" cxnId="{466B9768-B054-4F63-B8AD-E6D9DECE5963}">
      <dgm:prSet/>
      <dgm:spPr/>
      <dgm:t>
        <a:bodyPr/>
        <a:lstStyle/>
        <a:p>
          <a:endParaRPr lang="pt-BR"/>
        </a:p>
      </dgm:t>
    </dgm:pt>
    <dgm:pt modelId="{69627F11-B037-49EA-BA30-2058BE29CCA3}" type="sibTrans" cxnId="{466B9768-B054-4F63-B8AD-E6D9DECE5963}">
      <dgm:prSet/>
      <dgm:spPr/>
      <dgm:t>
        <a:bodyPr/>
        <a:lstStyle/>
        <a:p>
          <a:endParaRPr lang="pt-BR"/>
        </a:p>
      </dgm:t>
    </dgm:pt>
    <dgm:pt modelId="{FE49F67A-7440-481F-A6E2-73885D09B187}">
      <dgm:prSet custT="1"/>
      <dgm:spPr/>
      <dgm:t>
        <a:bodyPr/>
        <a:lstStyle/>
        <a:p>
          <a:r>
            <a:rPr lang="pt-BR" sz="1000" dirty="0"/>
            <a:t>Divisão de Ensino</a:t>
          </a:r>
        </a:p>
        <a:p>
          <a:r>
            <a:rPr lang="pt-BR" sz="1000" dirty="0"/>
            <a:t>DAS 101.2</a:t>
          </a:r>
        </a:p>
        <a:p>
          <a:r>
            <a:rPr lang="pt-BR" sz="1000" dirty="0"/>
            <a:t>FCPE 1 (2)</a:t>
          </a:r>
        </a:p>
      </dgm:t>
    </dgm:pt>
    <dgm:pt modelId="{C0C2C502-D957-40B0-A66B-0D383DE5B738}" type="parTrans" cxnId="{E8C29945-7869-4E2E-B277-8FC718B8C319}">
      <dgm:prSet/>
      <dgm:spPr/>
      <dgm:t>
        <a:bodyPr/>
        <a:lstStyle/>
        <a:p>
          <a:endParaRPr lang="pt-BR"/>
        </a:p>
      </dgm:t>
    </dgm:pt>
    <dgm:pt modelId="{65515785-3D7A-4E6F-BBA5-F0C2D44335C6}" type="sibTrans" cxnId="{E8C29945-7869-4E2E-B277-8FC718B8C319}">
      <dgm:prSet/>
      <dgm:spPr/>
      <dgm:t>
        <a:bodyPr/>
        <a:lstStyle/>
        <a:p>
          <a:endParaRPr lang="pt-BR"/>
        </a:p>
      </dgm:t>
    </dgm:pt>
    <dgm:pt modelId="{5F48E5A6-3BBF-4ED5-987F-649C639A9EC4}" type="asst">
      <dgm:prSet custT="1"/>
      <dgm:spPr/>
      <dgm:t>
        <a:bodyPr/>
        <a:lstStyle/>
        <a:p>
          <a:r>
            <a:rPr lang="pt-BR" sz="1050" dirty="0"/>
            <a:t>Assessoria Especial</a:t>
          </a:r>
        </a:p>
        <a:p>
          <a:r>
            <a:rPr lang="pt-BR" sz="1050" dirty="0"/>
            <a:t>DAS 102.4</a:t>
          </a:r>
        </a:p>
      </dgm:t>
    </dgm:pt>
    <dgm:pt modelId="{B7F52941-F0FF-483E-B028-696F5CE6E5B9}" type="parTrans" cxnId="{9143D8B2-B902-45A0-8116-F9F8427D0CEF}">
      <dgm:prSet/>
      <dgm:spPr/>
      <dgm:t>
        <a:bodyPr/>
        <a:lstStyle/>
        <a:p>
          <a:endParaRPr lang="pt-BR"/>
        </a:p>
      </dgm:t>
    </dgm:pt>
    <dgm:pt modelId="{7A28A0FD-8957-465A-95A1-F1BC5783C84A}" type="sibTrans" cxnId="{9143D8B2-B902-45A0-8116-F9F8427D0CEF}">
      <dgm:prSet/>
      <dgm:spPr/>
      <dgm:t>
        <a:bodyPr/>
        <a:lstStyle/>
        <a:p>
          <a:endParaRPr lang="pt-BR"/>
        </a:p>
      </dgm:t>
    </dgm:pt>
    <dgm:pt modelId="{E9901840-0E79-4DD7-A599-31F807FF28F3}" type="asst">
      <dgm:prSet custT="1"/>
      <dgm:spPr/>
      <dgm:t>
        <a:bodyPr/>
        <a:lstStyle/>
        <a:p>
          <a:r>
            <a:rPr lang="pt-BR" sz="1000" dirty="0"/>
            <a:t>Apoio ao Gabinete e </a:t>
          </a:r>
        </a:p>
        <a:p>
          <a:r>
            <a:rPr lang="pt-BR" sz="1000" dirty="0"/>
            <a:t>Gestão da Conformidade</a:t>
          </a:r>
        </a:p>
        <a:p>
          <a:r>
            <a:rPr lang="pt-BR" sz="1000" dirty="0"/>
            <a:t>DAS 102.1 (3)</a:t>
          </a:r>
        </a:p>
      </dgm:t>
    </dgm:pt>
    <dgm:pt modelId="{A12AD564-5D95-456D-979D-04375D054C3F}" type="parTrans" cxnId="{3A64F505-2A80-4033-977D-BA23C8393A05}">
      <dgm:prSet/>
      <dgm:spPr/>
      <dgm:t>
        <a:bodyPr/>
        <a:lstStyle/>
        <a:p>
          <a:endParaRPr lang="pt-BR"/>
        </a:p>
      </dgm:t>
    </dgm:pt>
    <dgm:pt modelId="{2D2DEFBE-91C4-4C79-852D-6A812C999575}" type="sibTrans" cxnId="{3A64F505-2A80-4033-977D-BA23C8393A05}">
      <dgm:prSet/>
      <dgm:spPr/>
      <dgm:t>
        <a:bodyPr/>
        <a:lstStyle/>
        <a:p>
          <a:endParaRPr lang="pt-BR"/>
        </a:p>
      </dgm:t>
    </dgm:pt>
    <dgm:pt modelId="{0EB0F899-58FD-4B07-A34B-5CE557FB62C8}" type="pres">
      <dgm:prSet presAssocID="{B8CF1A15-0A37-49CF-86CF-4F268B9A394C}" presName="hierChild1" presStyleCnt="0">
        <dgm:presLayoutVars>
          <dgm:orgChart val="1"/>
          <dgm:chPref val="1"/>
          <dgm:dir/>
          <dgm:animOne val="branch"/>
          <dgm:animLvl val="lvl"/>
          <dgm:resizeHandles/>
        </dgm:presLayoutVars>
      </dgm:prSet>
      <dgm:spPr/>
      <dgm:t>
        <a:bodyPr/>
        <a:lstStyle/>
        <a:p>
          <a:endParaRPr lang="pt-BR"/>
        </a:p>
      </dgm:t>
    </dgm:pt>
    <dgm:pt modelId="{2B7CA33C-71D8-4CF1-872D-F489D6040D5C}" type="pres">
      <dgm:prSet presAssocID="{465F6BB6-E1C9-44EA-82DF-F1206877DEE2}" presName="hierRoot1" presStyleCnt="0">
        <dgm:presLayoutVars>
          <dgm:hierBranch val="init"/>
        </dgm:presLayoutVars>
      </dgm:prSet>
      <dgm:spPr/>
    </dgm:pt>
    <dgm:pt modelId="{E1379B3D-673C-452B-88F1-3C1205709941}" type="pres">
      <dgm:prSet presAssocID="{465F6BB6-E1C9-44EA-82DF-F1206877DEE2}" presName="rootComposite1" presStyleCnt="0"/>
      <dgm:spPr/>
    </dgm:pt>
    <dgm:pt modelId="{EECCECE7-4CCD-4D0F-B0A2-FF3E9F96F185}" type="pres">
      <dgm:prSet presAssocID="{465F6BB6-E1C9-44EA-82DF-F1206877DEE2}" presName="rootText1" presStyleLbl="node0" presStyleIdx="0" presStyleCnt="1" custScaleX="174091" custScaleY="143404" custLinFactNeighborX="1782" custLinFactNeighborY="29013">
        <dgm:presLayoutVars>
          <dgm:chPref val="3"/>
        </dgm:presLayoutVars>
      </dgm:prSet>
      <dgm:spPr/>
      <dgm:t>
        <a:bodyPr/>
        <a:lstStyle/>
        <a:p>
          <a:endParaRPr lang="pt-BR"/>
        </a:p>
      </dgm:t>
    </dgm:pt>
    <dgm:pt modelId="{1FC35924-63B7-4CFF-B3E0-895A7A3A0A2E}" type="pres">
      <dgm:prSet presAssocID="{465F6BB6-E1C9-44EA-82DF-F1206877DEE2}" presName="rootConnector1" presStyleLbl="node1" presStyleIdx="0" presStyleCnt="0"/>
      <dgm:spPr/>
      <dgm:t>
        <a:bodyPr/>
        <a:lstStyle/>
        <a:p>
          <a:endParaRPr lang="pt-BR"/>
        </a:p>
      </dgm:t>
    </dgm:pt>
    <dgm:pt modelId="{EB6A7883-D6DD-4CFA-8D5D-AFC3710DE58D}" type="pres">
      <dgm:prSet presAssocID="{465F6BB6-E1C9-44EA-82DF-F1206877DEE2}" presName="hierChild2" presStyleCnt="0"/>
      <dgm:spPr/>
    </dgm:pt>
    <dgm:pt modelId="{7B48954C-2756-4AAC-B12D-56299D76BCE9}" type="pres">
      <dgm:prSet presAssocID="{60033C58-1D1F-411F-9B6F-0B92DD8DBA57}" presName="Name37" presStyleLbl="parChTrans1D2" presStyleIdx="0" presStyleCnt="6"/>
      <dgm:spPr/>
      <dgm:t>
        <a:bodyPr/>
        <a:lstStyle/>
        <a:p>
          <a:endParaRPr lang="pt-BR"/>
        </a:p>
      </dgm:t>
    </dgm:pt>
    <dgm:pt modelId="{9F4AE412-10BC-48A1-86CB-12CEC9040A1F}" type="pres">
      <dgm:prSet presAssocID="{0996ABBD-0599-4C4D-BEBF-D3BA76C63C24}" presName="hierRoot2" presStyleCnt="0">
        <dgm:presLayoutVars>
          <dgm:hierBranch val="init"/>
        </dgm:presLayoutVars>
      </dgm:prSet>
      <dgm:spPr/>
    </dgm:pt>
    <dgm:pt modelId="{8FAF5A02-4FFC-4247-93D2-01FB459FC195}" type="pres">
      <dgm:prSet presAssocID="{0996ABBD-0599-4C4D-BEBF-D3BA76C63C24}" presName="rootComposite" presStyleCnt="0"/>
      <dgm:spPr/>
    </dgm:pt>
    <dgm:pt modelId="{1A217D75-F3DA-4197-8F91-432D5328FBA7}" type="pres">
      <dgm:prSet presAssocID="{0996ABBD-0599-4C4D-BEBF-D3BA76C63C24}" presName="rootText" presStyleLbl="node2" presStyleIdx="0" presStyleCnt="3" custScaleX="299840" custScaleY="164210" custLinFactX="-16866" custLinFactNeighborX="-100000">
        <dgm:presLayoutVars>
          <dgm:chPref val="3"/>
        </dgm:presLayoutVars>
      </dgm:prSet>
      <dgm:spPr/>
      <dgm:t>
        <a:bodyPr/>
        <a:lstStyle/>
        <a:p>
          <a:endParaRPr lang="pt-BR"/>
        </a:p>
      </dgm:t>
    </dgm:pt>
    <dgm:pt modelId="{E0C61D57-32BF-4700-8C70-C13531952846}" type="pres">
      <dgm:prSet presAssocID="{0996ABBD-0599-4C4D-BEBF-D3BA76C63C24}" presName="rootConnector" presStyleLbl="node2" presStyleIdx="0" presStyleCnt="3"/>
      <dgm:spPr/>
      <dgm:t>
        <a:bodyPr/>
        <a:lstStyle/>
        <a:p>
          <a:endParaRPr lang="pt-BR"/>
        </a:p>
      </dgm:t>
    </dgm:pt>
    <dgm:pt modelId="{CE0C0EFC-CAE3-410F-A60C-4F876F1A894D}" type="pres">
      <dgm:prSet presAssocID="{0996ABBD-0599-4C4D-BEBF-D3BA76C63C24}" presName="hierChild4" presStyleCnt="0"/>
      <dgm:spPr/>
    </dgm:pt>
    <dgm:pt modelId="{09871199-F596-46FE-A2E2-1519C85A558B}" type="pres">
      <dgm:prSet presAssocID="{2CDA154D-ECBF-47B7-8AFD-2D89924B70D0}" presName="Name37" presStyleLbl="parChTrans1D3" presStyleIdx="0" presStyleCnt="8"/>
      <dgm:spPr/>
      <dgm:t>
        <a:bodyPr/>
        <a:lstStyle/>
        <a:p>
          <a:endParaRPr lang="pt-BR"/>
        </a:p>
      </dgm:t>
    </dgm:pt>
    <dgm:pt modelId="{C07323F9-817D-46D9-8DBC-CADC34758416}" type="pres">
      <dgm:prSet presAssocID="{B1676957-CD93-450D-8FB8-23A9238314F7}" presName="hierRoot2" presStyleCnt="0">
        <dgm:presLayoutVars>
          <dgm:hierBranch val="init"/>
        </dgm:presLayoutVars>
      </dgm:prSet>
      <dgm:spPr/>
    </dgm:pt>
    <dgm:pt modelId="{F76691A9-4689-4724-8FC9-545842FB1178}" type="pres">
      <dgm:prSet presAssocID="{B1676957-CD93-450D-8FB8-23A9238314F7}" presName="rootComposite" presStyleCnt="0"/>
      <dgm:spPr/>
    </dgm:pt>
    <dgm:pt modelId="{A271657E-27EE-40E9-9659-1F235C82E0FD}" type="pres">
      <dgm:prSet presAssocID="{B1676957-CD93-450D-8FB8-23A9238314F7}" presName="rootText" presStyleLbl="node3" presStyleIdx="0" presStyleCnt="8" custScaleX="186323" custScaleY="194163" custLinFactX="-13342" custLinFactNeighborX="-100000" custLinFactNeighborY="-18896">
        <dgm:presLayoutVars>
          <dgm:chPref val="3"/>
        </dgm:presLayoutVars>
      </dgm:prSet>
      <dgm:spPr/>
      <dgm:t>
        <a:bodyPr/>
        <a:lstStyle/>
        <a:p>
          <a:endParaRPr lang="pt-BR"/>
        </a:p>
      </dgm:t>
    </dgm:pt>
    <dgm:pt modelId="{BF51DA94-3F3A-45B1-9196-82DF4F7EF1FF}" type="pres">
      <dgm:prSet presAssocID="{B1676957-CD93-450D-8FB8-23A9238314F7}" presName="rootConnector" presStyleLbl="node3" presStyleIdx="0" presStyleCnt="8"/>
      <dgm:spPr/>
      <dgm:t>
        <a:bodyPr/>
        <a:lstStyle/>
        <a:p>
          <a:endParaRPr lang="pt-BR"/>
        </a:p>
      </dgm:t>
    </dgm:pt>
    <dgm:pt modelId="{E1080AEE-CDB8-4B4E-B6B3-7F4E982EC9DD}" type="pres">
      <dgm:prSet presAssocID="{B1676957-CD93-450D-8FB8-23A9238314F7}" presName="hierChild4" presStyleCnt="0"/>
      <dgm:spPr/>
    </dgm:pt>
    <dgm:pt modelId="{F0C77C86-A438-4975-BD51-30CBC4E0ADF1}" type="pres">
      <dgm:prSet presAssocID="{B1676957-CD93-450D-8FB8-23A9238314F7}" presName="hierChild5" presStyleCnt="0"/>
      <dgm:spPr/>
    </dgm:pt>
    <dgm:pt modelId="{0B0316F8-519F-48AB-B325-E359F3CECF6E}" type="pres">
      <dgm:prSet presAssocID="{D975BC4C-5C2E-4E9A-9CDE-02DC50DDDBBB}" presName="Name37" presStyleLbl="parChTrans1D3" presStyleIdx="1" presStyleCnt="8"/>
      <dgm:spPr/>
      <dgm:t>
        <a:bodyPr/>
        <a:lstStyle/>
        <a:p>
          <a:endParaRPr lang="pt-BR"/>
        </a:p>
      </dgm:t>
    </dgm:pt>
    <dgm:pt modelId="{CCA2189F-92C1-422F-89B3-29EECBCBA6DE}" type="pres">
      <dgm:prSet presAssocID="{07F8CB1F-EB02-4508-858A-8D577575603A}" presName="hierRoot2" presStyleCnt="0">
        <dgm:presLayoutVars>
          <dgm:hierBranch val="init"/>
        </dgm:presLayoutVars>
      </dgm:prSet>
      <dgm:spPr/>
    </dgm:pt>
    <dgm:pt modelId="{76241E76-6006-47A9-8594-F0B3213DCB8F}" type="pres">
      <dgm:prSet presAssocID="{07F8CB1F-EB02-4508-858A-8D577575603A}" presName="rootComposite" presStyleCnt="0"/>
      <dgm:spPr/>
    </dgm:pt>
    <dgm:pt modelId="{2997BD36-E5BA-4BDC-A5D0-DF55540C8FE6}" type="pres">
      <dgm:prSet presAssocID="{07F8CB1F-EB02-4508-858A-8D577575603A}" presName="rootText" presStyleLbl="node3" presStyleIdx="1" presStyleCnt="8" custScaleX="170683" custScaleY="155710" custLinFactX="-10962" custLinFactNeighborX="-100000" custLinFactNeighborY="-29525">
        <dgm:presLayoutVars>
          <dgm:chPref val="3"/>
        </dgm:presLayoutVars>
      </dgm:prSet>
      <dgm:spPr/>
      <dgm:t>
        <a:bodyPr/>
        <a:lstStyle/>
        <a:p>
          <a:endParaRPr lang="pt-BR"/>
        </a:p>
      </dgm:t>
    </dgm:pt>
    <dgm:pt modelId="{7BE2E4E8-9CC4-4B3A-872B-26AD3D044734}" type="pres">
      <dgm:prSet presAssocID="{07F8CB1F-EB02-4508-858A-8D577575603A}" presName="rootConnector" presStyleLbl="node3" presStyleIdx="1" presStyleCnt="8"/>
      <dgm:spPr/>
      <dgm:t>
        <a:bodyPr/>
        <a:lstStyle/>
        <a:p>
          <a:endParaRPr lang="pt-BR"/>
        </a:p>
      </dgm:t>
    </dgm:pt>
    <dgm:pt modelId="{92A5B907-489E-47E4-9D22-FD3F334E6086}" type="pres">
      <dgm:prSet presAssocID="{07F8CB1F-EB02-4508-858A-8D577575603A}" presName="hierChild4" presStyleCnt="0"/>
      <dgm:spPr/>
    </dgm:pt>
    <dgm:pt modelId="{9E4ABBAB-4742-4B31-8FE2-E381E11923D3}" type="pres">
      <dgm:prSet presAssocID="{07F8CB1F-EB02-4508-858A-8D577575603A}" presName="hierChild5" presStyleCnt="0"/>
      <dgm:spPr/>
    </dgm:pt>
    <dgm:pt modelId="{467D1ADC-648E-44A1-82D1-AD5F555DDF75}" type="pres">
      <dgm:prSet presAssocID="{D191ED24-810A-4FEC-BE70-FB4329B86D48}" presName="Name37" presStyleLbl="parChTrans1D3" presStyleIdx="2" presStyleCnt="8"/>
      <dgm:spPr/>
      <dgm:t>
        <a:bodyPr/>
        <a:lstStyle/>
        <a:p>
          <a:endParaRPr lang="pt-BR"/>
        </a:p>
      </dgm:t>
    </dgm:pt>
    <dgm:pt modelId="{EA5BB0D4-7E19-47D5-9804-F13D6CDDF1F9}" type="pres">
      <dgm:prSet presAssocID="{42F3E9D5-C5A8-4A88-A1B5-C7C91FEAE6C5}" presName="hierRoot2" presStyleCnt="0">
        <dgm:presLayoutVars>
          <dgm:hierBranch val="init"/>
        </dgm:presLayoutVars>
      </dgm:prSet>
      <dgm:spPr/>
    </dgm:pt>
    <dgm:pt modelId="{A8952BD1-60FD-41F9-968D-ADF4B8FAF73A}" type="pres">
      <dgm:prSet presAssocID="{42F3E9D5-C5A8-4A88-A1B5-C7C91FEAE6C5}" presName="rootComposite" presStyleCnt="0"/>
      <dgm:spPr/>
    </dgm:pt>
    <dgm:pt modelId="{3A038D67-8815-4431-8C85-348D8FA51D80}" type="pres">
      <dgm:prSet presAssocID="{42F3E9D5-C5A8-4A88-A1B5-C7C91FEAE6C5}" presName="rootText" presStyleLbl="node3" presStyleIdx="2" presStyleCnt="8" custScaleX="166819" custScaleY="153481" custLinFactX="-9169" custLinFactNeighborX="-100000" custLinFactNeighborY="-38973">
        <dgm:presLayoutVars>
          <dgm:chPref val="3"/>
        </dgm:presLayoutVars>
      </dgm:prSet>
      <dgm:spPr/>
      <dgm:t>
        <a:bodyPr/>
        <a:lstStyle/>
        <a:p>
          <a:endParaRPr lang="pt-BR"/>
        </a:p>
      </dgm:t>
    </dgm:pt>
    <dgm:pt modelId="{7F04787F-00A4-49A5-A00D-84059937A31A}" type="pres">
      <dgm:prSet presAssocID="{42F3E9D5-C5A8-4A88-A1B5-C7C91FEAE6C5}" presName="rootConnector" presStyleLbl="node3" presStyleIdx="2" presStyleCnt="8"/>
      <dgm:spPr/>
      <dgm:t>
        <a:bodyPr/>
        <a:lstStyle/>
        <a:p>
          <a:endParaRPr lang="pt-BR"/>
        </a:p>
      </dgm:t>
    </dgm:pt>
    <dgm:pt modelId="{A3F345FD-CA90-4500-A195-4FBA3EFC8848}" type="pres">
      <dgm:prSet presAssocID="{42F3E9D5-C5A8-4A88-A1B5-C7C91FEAE6C5}" presName="hierChild4" presStyleCnt="0"/>
      <dgm:spPr/>
    </dgm:pt>
    <dgm:pt modelId="{611B9010-364F-4B5A-B637-744FDB6F2E34}" type="pres">
      <dgm:prSet presAssocID="{42F3E9D5-C5A8-4A88-A1B5-C7C91FEAE6C5}" presName="hierChild5" presStyleCnt="0"/>
      <dgm:spPr/>
    </dgm:pt>
    <dgm:pt modelId="{5525BDE3-0EE9-49AD-8CE2-D2728DAE7AF3}" type="pres">
      <dgm:prSet presAssocID="{C0C2C502-D957-40B0-A66B-0D383DE5B738}" presName="Name37" presStyleLbl="parChTrans1D3" presStyleIdx="3" presStyleCnt="8"/>
      <dgm:spPr/>
      <dgm:t>
        <a:bodyPr/>
        <a:lstStyle/>
        <a:p>
          <a:endParaRPr lang="pt-BR"/>
        </a:p>
      </dgm:t>
    </dgm:pt>
    <dgm:pt modelId="{EBD5CA58-4264-4DBE-A96E-E262C562E487}" type="pres">
      <dgm:prSet presAssocID="{FE49F67A-7440-481F-A6E2-73885D09B187}" presName="hierRoot2" presStyleCnt="0">
        <dgm:presLayoutVars>
          <dgm:hierBranch val="init"/>
        </dgm:presLayoutVars>
      </dgm:prSet>
      <dgm:spPr/>
    </dgm:pt>
    <dgm:pt modelId="{65D37694-7649-471D-8B89-5F2A46E1DC85}" type="pres">
      <dgm:prSet presAssocID="{FE49F67A-7440-481F-A6E2-73885D09B187}" presName="rootComposite" presStyleCnt="0"/>
      <dgm:spPr/>
    </dgm:pt>
    <dgm:pt modelId="{1CF69D3F-AFEC-4EBE-9285-F029B66CAA24}" type="pres">
      <dgm:prSet presAssocID="{FE49F67A-7440-481F-A6E2-73885D09B187}" presName="rootText" presStyleLbl="node3" presStyleIdx="3" presStyleCnt="8" custScaleX="155914" custScaleY="160038" custLinFactX="-7988" custLinFactNeighborX="-100000" custLinFactNeighborY="-49602">
        <dgm:presLayoutVars>
          <dgm:chPref val="3"/>
        </dgm:presLayoutVars>
      </dgm:prSet>
      <dgm:spPr/>
      <dgm:t>
        <a:bodyPr/>
        <a:lstStyle/>
        <a:p>
          <a:endParaRPr lang="pt-BR"/>
        </a:p>
      </dgm:t>
    </dgm:pt>
    <dgm:pt modelId="{1ADAEA49-0615-4F7E-813E-6F21571E600E}" type="pres">
      <dgm:prSet presAssocID="{FE49F67A-7440-481F-A6E2-73885D09B187}" presName="rootConnector" presStyleLbl="node3" presStyleIdx="3" presStyleCnt="8"/>
      <dgm:spPr/>
      <dgm:t>
        <a:bodyPr/>
        <a:lstStyle/>
        <a:p>
          <a:endParaRPr lang="pt-BR"/>
        </a:p>
      </dgm:t>
    </dgm:pt>
    <dgm:pt modelId="{E73C202F-43FF-4D8D-BDEE-F79EEA59D0FF}" type="pres">
      <dgm:prSet presAssocID="{FE49F67A-7440-481F-A6E2-73885D09B187}" presName="hierChild4" presStyleCnt="0"/>
      <dgm:spPr/>
    </dgm:pt>
    <dgm:pt modelId="{0BBC6498-780D-4028-9072-7A6851A0D71B}" type="pres">
      <dgm:prSet presAssocID="{FE49F67A-7440-481F-A6E2-73885D09B187}" presName="hierChild5" presStyleCnt="0"/>
      <dgm:spPr/>
    </dgm:pt>
    <dgm:pt modelId="{6B0197B9-741D-4F5B-AF95-757539D73196}" type="pres">
      <dgm:prSet presAssocID="{0996ABBD-0599-4C4D-BEBF-D3BA76C63C24}" presName="hierChild5" presStyleCnt="0"/>
      <dgm:spPr/>
    </dgm:pt>
    <dgm:pt modelId="{39628D2B-71B7-44D2-8387-2E135A03DD50}" type="pres">
      <dgm:prSet presAssocID="{330745D5-A05B-4E26-8726-1C2C64B5831F}" presName="Name37" presStyleLbl="parChTrans1D2" presStyleIdx="1" presStyleCnt="6"/>
      <dgm:spPr/>
      <dgm:t>
        <a:bodyPr/>
        <a:lstStyle/>
        <a:p>
          <a:endParaRPr lang="pt-BR"/>
        </a:p>
      </dgm:t>
    </dgm:pt>
    <dgm:pt modelId="{4EB60BF5-A2E4-4B16-94EC-4FC08A0FC939}" type="pres">
      <dgm:prSet presAssocID="{3E6DAC2D-D09E-4697-B4E6-C62877CB7616}" presName="hierRoot2" presStyleCnt="0">
        <dgm:presLayoutVars>
          <dgm:hierBranch val="init"/>
        </dgm:presLayoutVars>
      </dgm:prSet>
      <dgm:spPr/>
    </dgm:pt>
    <dgm:pt modelId="{054CEF0A-BF7C-42A4-9BAA-82C52E211804}" type="pres">
      <dgm:prSet presAssocID="{3E6DAC2D-D09E-4697-B4E6-C62877CB7616}" presName="rootComposite" presStyleCnt="0"/>
      <dgm:spPr/>
    </dgm:pt>
    <dgm:pt modelId="{DDFA9EDA-B57B-452B-98E6-F341DE3AC735}" type="pres">
      <dgm:prSet presAssocID="{3E6DAC2D-D09E-4697-B4E6-C62877CB7616}" presName="rootText" presStyleLbl="node2" presStyleIdx="1" presStyleCnt="3" custScaleX="352050" custScaleY="211348" custLinFactNeighborX="-5075">
        <dgm:presLayoutVars>
          <dgm:chPref val="3"/>
        </dgm:presLayoutVars>
      </dgm:prSet>
      <dgm:spPr/>
      <dgm:t>
        <a:bodyPr/>
        <a:lstStyle/>
        <a:p>
          <a:endParaRPr lang="pt-BR"/>
        </a:p>
      </dgm:t>
    </dgm:pt>
    <dgm:pt modelId="{F595A122-F0FF-41E9-BDFB-32082D266548}" type="pres">
      <dgm:prSet presAssocID="{3E6DAC2D-D09E-4697-B4E6-C62877CB7616}" presName="rootConnector" presStyleLbl="node2" presStyleIdx="1" presStyleCnt="3"/>
      <dgm:spPr/>
      <dgm:t>
        <a:bodyPr/>
        <a:lstStyle/>
        <a:p>
          <a:endParaRPr lang="pt-BR"/>
        </a:p>
      </dgm:t>
    </dgm:pt>
    <dgm:pt modelId="{EA85BF05-CB20-48EC-AF9D-0C2D5FB53249}" type="pres">
      <dgm:prSet presAssocID="{3E6DAC2D-D09E-4697-B4E6-C62877CB7616}" presName="hierChild4" presStyleCnt="0"/>
      <dgm:spPr/>
    </dgm:pt>
    <dgm:pt modelId="{7FAB0526-5AF8-4E07-BCDC-0A606B2AE9AC}" type="pres">
      <dgm:prSet presAssocID="{718C48B3-3FFF-47DE-9C94-E69A52B97EE9}" presName="Name37" presStyleLbl="parChTrans1D3" presStyleIdx="4" presStyleCnt="8"/>
      <dgm:spPr/>
      <dgm:t>
        <a:bodyPr/>
        <a:lstStyle/>
        <a:p>
          <a:endParaRPr lang="pt-BR"/>
        </a:p>
      </dgm:t>
    </dgm:pt>
    <dgm:pt modelId="{5E5527E4-C918-4E14-ACC0-A34264312193}" type="pres">
      <dgm:prSet presAssocID="{24A131B9-9A8E-4613-B574-0C687ACD6525}" presName="hierRoot2" presStyleCnt="0">
        <dgm:presLayoutVars>
          <dgm:hierBranch val="init"/>
        </dgm:presLayoutVars>
      </dgm:prSet>
      <dgm:spPr/>
    </dgm:pt>
    <dgm:pt modelId="{1989442E-3458-421D-9D49-4B2E0F9D4F6F}" type="pres">
      <dgm:prSet presAssocID="{24A131B9-9A8E-4613-B574-0C687ACD6525}" presName="rootComposite" presStyleCnt="0"/>
      <dgm:spPr/>
    </dgm:pt>
    <dgm:pt modelId="{C7745D11-5936-456A-8760-3FB6AF1808D3}" type="pres">
      <dgm:prSet presAssocID="{24A131B9-9A8E-4613-B574-0C687ACD6525}" presName="rootText" presStyleLbl="node3" presStyleIdx="4" presStyleCnt="8" custScaleX="181842" custScaleY="158587">
        <dgm:presLayoutVars>
          <dgm:chPref val="3"/>
        </dgm:presLayoutVars>
      </dgm:prSet>
      <dgm:spPr/>
      <dgm:t>
        <a:bodyPr/>
        <a:lstStyle/>
        <a:p>
          <a:endParaRPr lang="pt-BR"/>
        </a:p>
      </dgm:t>
    </dgm:pt>
    <dgm:pt modelId="{67C2DCF1-C2C8-4F93-8E25-4EC48E1170BB}" type="pres">
      <dgm:prSet presAssocID="{24A131B9-9A8E-4613-B574-0C687ACD6525}" presName="rootConnector" presStyleLbl="node3" presStyleIdx="4" presStyleCnt="8"/>
      <dgm:spPr/>
      <dgm:t>
        <a:bodyPr/>
        <a:lstStyle/>
        <a:p>
          <a:endParaRPr lang="pt-BR"/>
        </a:p>
      </dgm:t>
    </dgm:pt>
    <dgm:pt modelId="{7286F847-B03C-4EF4-932B-63D9E4F93189}" type="pres">
      <dgm:prSet presAssocID="{24A131B9-9A8E-4613-B574-0C687ACD6525}" presName="hierChild4" presStyleCnt="0"/>
      <dgm:spPr/>
    </dgm:pt>
    <dgm:pt modelId="{89E45677-127C-4127-A86C-8E217FE9402D}" type="pres">
      <dgm:prSet presAssocID="{24A131B9-9A8E-4613-B574-0C687ACD6525}" presName="hierChild5" presStyleCnt="0"/>
      <dgm:spPr/>
    </dgm:pt>
    <dgm:pt modelId="{3B73E28C-2A88-4039-989A-3FB73D74F6E0}" type="pres">
      <dgm:prSet presAssocID="{B0C085D8-A677-4ACF-A40C-BB6814C67320}" presName="Name37" presStyleLbl="parChTrans1D3" presStyleIdx="5" presStyleCnt="8"/>
      <dgm:spPr/>
      <dgm:t>
        <a:bodyPr/>
        <a:lstStyle/>
        <a:p>
          <a:endParaRPr lang="pt-BR"/>
        </a:p>
      </dgm:t>
    </dgm:pt>
    <dgm:pt modelId="{435868F8-60AC-48FB-93F3-B4AF0A3605E3}" type="pres">
      <dgm:prSet presAssocID="{7E0E5F51-D5AA-4A1D-8403-BC841F69E102}" presName="hierRoot2" presStyleCnt="0">
        <dgm:presLayoutVars>
          <dgm:hierBranch val="init"/>
        </dgm:presLayoutVars>
      </dgm:prSet>
      <dgm:spPr/>
    </dgm:pt>
    <dgm:pt modelId="{9FAB989C-F55F-4C89-A7D1-459EB1C901D6}" type="pres">
      <dgm:prSet presAssocID="{7E0E5F51-D5AA-4A1D-8403-BC841F69E102}" presName="rootComposite" presStyleCnt="0"/>
      <dgm:spPr/>
    </dgm:pt>
    <dgm:pt modelId="{0D9190CB-94A7-4F77-9E0D-22EC483B5167}" type="pres">
      <dgm:prSet presAssocID="{7E0E5F51-D5AA-4A1D-8403-BC841F69E102}" presName="rootText" presStyleLbl="node3" presStyleIdx="5" presStyleCnt="8" custScaleX="196485" custScaleY="219812">
        <dgm:presLayoutVars>
          <dgm:chPref val="3"/>
        </dgm:presLayoutVars>
      </dgm:prSet>
      <dgm:spPr/>
      <dgm:t>
        <a:bodyPr/>
        <a:lstStyle/>
        <a:p>
          <a:endParaRPr lang="pt-BR"/>
        </a:p>
      </dgm:t>
    </dgm:pt>
    <dgm:pt modelId="{2E0DDF60-69AA-44A2-8AD4-F04E523EDD0E}" type="pres">
      <dgm:prSet presAssocID="{7E0E5F51-D5AA-4A1D-8403-BC841F69E102}" presName="rootConnector" presStyleLbl="node3" presStyleIdx="5" presStyleCnt="8"/>
      <dgm:spPr/>
      <dgm:t>
        <a:bodyPr/>
        <a:lstStyle/>
        <a:p>
          <a:endParaRPr lang="pt-BR"/>
        </a:p>
      </dgm:t>
    </dgm:pt>
    <dgm:pt modelId="{E0FB61FE-94BE-4BD8-9849-366B86453AD5}" type="pres">
      <dgm:prSet presAssocID="{7E0E5F51-D5AA-4A1D-8403-BC841F69E102}" presName="hierChild4" presStyleCnt="0"/>
      <dgm:spPr/>
    </dgm:pt>
    <dgm:pt modelId="{60CA3A74-7208-4746-9343-ADC2AD926181}" type="pres">
      <dgm:prSet presAssocID="{7E0E5F51-D5AA-4A1D-8403-BC841F69E102}" presName="hierChild5" presStyleCnt="0"/>
      <dgm:spPr/>
    </dgm:pt>
    <dgm:pt modelId="{2FA69CAD-3975-4CE0-BFF8-9AB87146C34B}" type="pres">
      <dgm:prSet presAssocID="{3E6DAC2D-D09E-4697-B4E6-C62877CB7616}" presName="hierChild5" presStyleCnt="0"/>
      <dgm:spPr/>
    </dgm:pt>
    <dgm:pt modelId="{AD312560-879C-42F0-8FF8-F63123544D41}" type="pres">
      <dgm:prSet presAssocID="{570DC6D4-0C8B-4377-BC32-9D64CC0B457A}" presName="Name37" presStyleLbl="parChTrans1D2" presStyleIdx="2" presStyleCnt="6"/>
      <dgm:spPr/>
      <dgm:t>
        <a:bodyPr/>
        <a:lstStyle/>
        <a:p>
          <a:endParaRPr lang="pt-BR"/>
        </a:p>
      </dgm:t>
    </dgm:pt>
    <dgm:pt modelId="{46BF1BA3-4508-4778-B7C7-6B494DC3FC08}" type="pres">
      <dgm:prSet presAssocID="{AB9D93EF-D7B1-460D-BCB0-D71092FDB658}" presName="hierRoot2" presStyleCnt="0">
        <dgm:presLayoutVars>
          <dgm:hierBranch val="init"/>
        </dgm:presLayoutVars>
      </dgm:prSet>
      <dgm:spPr/>
    </dgm:pt>
    <dgm:pt modelId="{3355CE97-0A43-4A92-8D0E-DD88BBB3CC78}" type="pres">
      <dgm:prSet presAssocID="{AB9D93EF-D7B1-460D-BCB0-D71092FDB658}" presName="rootComposite" presStyleCnt="0"/>
      <dgm:spPr/>
    </dgm:pt>
    <dgm:pt modelId="{618899AD-E676-4ABB-9B7C-1F82A0F68378}" type="pres">
      <dgm:prSet presAssocID="{AB9D93EF-D7B1-460D-BCB0-D71092FDB658}" presName="rootText" presStyleLbl="node2" presStyleIdx="2" presStyleCnt="3" custScaleX="258827" custScaleY="225514" custLinFactX="20550" custLinFactNeighborX="100000">
        <dgm:presLayoutVars>
          <dgm:chPref val="3"/>
        </dgm:presLayoutVars>
      </dgm:prSet>
      <dgm:spPr/>
      <dgm:t>
        <a:bodyPr/>
        <a:lstStyle/>
        <a:p>
          <a:endParaRPr lang="pt-BR"/>
        </a:p>
      </dgm:t>
    </dgm:pt>
    <dgm:pt modelId="{CBFA112F-7063-45C4-9A35-0D68EA45CD5A}" type="pres">
      <dgm:prSet presAssocID="{AB9D93EF-D7B1-460D-BCB0-D71092FDB658}" presName="rootConnector" presStyleLbl="node2" presStyleIdx="2" presStyleCnt="3"/>
      <dgm:spPr/>
      <dgm:t>
        <a:bodyPr/>
        <a:lstStyle/>
        <a:p>
          <a:endParaRPr lang="pt-BR"/>
        </a:p>
      </dgm:t>
    </dgm:pt>
    <dgm:pt modelId="{51F2D7A9-A90C-48CC-A934-872F6B7C0147}" type="pres">
      <dgm:prSet presAssocID="{AB9D93EF-D7B1-460D-BCB0-D71092FDB658}" presName="hierChild4" presStyleCnt="0"/>
      <dgm:spPr/>
    </dgm:pt>
    <dgm:pt modelId="{59D69C02-834E-4965-BC9A-754BF329F0F1}" type="pres">
      <dgm:prSet presAssocID="{CD115E04-0852-42DF-B778-617714D4D322}" presName="Name37" presStyleLbl="parChTrans1D3" presStyleIdx="6" presStyleCnt="8"/>
      <dgm:spPr/>
      <dgm:t>
        <a:bodyPr/>
        <a:lstStyle/>
        <a:p>
          <a:endParaRPr lang="pt-BR"/>
        </a:p>
      </dgm:t>
    </dgm:pt>
    <dgm:pt modelId="{2D80B53D-6E4A-4E5B-B148-3BCA9B4AC7DA}" type="pres">
      <dgm:prSet presAssocID="{23A498D3-A120-4D0C-979F-C3C906B902A5}" presName="hierRoot2" presStyleCnt="0">
        <dgm:presLayoutVars>
          <dgm:hierBranch val="init"/>
        </dgm:presLayoutVars>
      </dgm:prSet>
      <dgm:spPr/>
    </dgm:pt>
    <dgm:pt modelId="{60CF2D57-013C-4001-ABC4-3A6F2A6ACC83}" type="pres">
      <dgm:prSet presAssocID="{23A498D3-A120-4D0C-979F-C3C906B902A5}" presName="rootComposite" presStyleCnt="0"/>
      <dgm:spPr/>
    </dgm:pt>
    <dgm:pt modelId="{4AA9C761-B8D4-4CD6-AA66-04CD2DDA75D1}" type="pres">
      <dgm:prSet presAssocID="{23A498D3-A120-4D0C-979F-C3C906B902A5}" presName="rootText" presStyleLbl="node3" presStyleIdx="6" presStyleCnt="8" custScaleX="187631" custScaleY="201261" custLinFactX="11528" custLinFactNeighborX="100000" custLinFactNeighborY="-5558">
        <dgm:presLayoutVars>
          <dgm:chPref val="3"/>
        </dgm:presLayoutVars>
      </dgm:prSet>
      <dgm:spPr/>
      <dgm:t>
        <a:bodyPr/>
        <a:lstStyle/>
        <a:p>
          <a:endParaRPr lang="pt-BR"/>
        </a:p>
      </dgm:t>
    </dgm:pt>
    <dgm:pt modelId="{731ECF93-F4C5-4705-990E-F1CEF566620C}" type="pres">
      <dgm:prSet presAssocID="{23A498D3-A120-4D0C-979F-C3C906B902A5}" presName="rootConnector" presStyleLbl="node3" presStyleIdx="6" presStyleCnt="8"/>
      <dgm:spPr/>
      <dgm:t>
        <a:bodyPr/>
        <a:lstStyle/>
        <a:p>
          <a:endParaRPr lang="pt-BR"/>
        </a:p>
      </dgm:t>
    </dgm:pt>
    <dgm:pt modelId="{F0A87338-BCA3-4FF7-980A-7AD513F91E66}" type="pres">
      <dgm:prSet presAssocID="{23A498D3-A120-4D0C-979F-C3C906B902A5}" presName="hierChild4" presStyleCnt="0"/>
      <dgm:spPr/>
    </dgm:pt>
    <dgm:pt modelId="{CFE15DEC-3F0A-470C-AF34-FA1B725D7701}" type="pres">
      <dgm:prSet presAssocID="{23A498D3-A120-4D0C-979F-C3C906B902A5}" presName="hierChild5" presStyleCnt="0"/>
      <dgm:spPr/>
    </dgm:pt>
    <dgm:pt modelId="{AA2860C4-7644-4004-AF46-DC758F71800E}" type="pres">
      <dgm:prSet presAssocID="{53FD3013-9928-4412-9EDF-658A974998D0}" presName="Name37" presStyleLbl="parChTrans1D3" presStyleIdx="7" presStyleCnt="8"/>
      <dgm:spPr/>
      <dgm:t>
        <a:bodyPr/>
        <a:lstStyle/>
        <a:p>
          <a:endParaRPr lang="pt-BR"/>
        </a:p>
      </dgm:t>
    </dgm:pt>
    <dgm:pt modelId="{74E76BA3-5254-4992-91DA-E18F07F28E7A}" type="pres">
      <dgm:prSet presAssocID="{3B4238DC-4A7F-4D8C-B456-C2F027977791}" presName="hierRoot2" presStyleCnt="0">
        <dgm:presLayoutVars>
          <dgm:hierBranch val="init"/>
        </dgm:presLayoutVars>
      </dgm:prSet>
      <dgm:spPr/>
    </dgm:pt>
    <dgm:pt modelId="{16A90869-D443-4520-97B2-4ED0011AD8D2}" type="pres">
      <dgm:prSet presAssocID="{3B4238DC-4A7F-4D8C-B456-C2F027977791}" presName="rootComposite" presStyleCnt="0"/>
      <dgm:spPr/>
    </dgm:pt>
    <dgm:pt modelId="{941FECFF-E727-489B-98FF-CCC22C996C50}" type="pres">
      <dgm:prSet presAssocID="{3B4238DC-4A7F-4D8C-B456-C2F027977791}" presName="rootText" presStyleLbl="node3" presStyleIdx="7" presStyleCnt="8" custScaleX="181839" custScaleY="166559" custLinFactX="14699" custLinFactNeighborX="100000" custLinFactNeighborY="-2361">
        <dgm:presLayoutVars>
          <dgm:chPref val="3"/>
        </dgm:presLayoutVars>
      </dgm:prSet>
      <dgm:spPr/>
      <dgm:t>
        <a:bodyPr/>
        <a:lstStyle/>
        <a:p>
          <a:endParaRPr lang="pt-BR"/>
        </a:p>
      </dgm:t>
    </dgm:pt>
    <dgm:pt modelId="{B11A6BD8-395E-41F8-9731-60E02B617421}" type="pres">
      <dgm:prSet presAssocID="{3B4238DC-4A7F-4D8C-B456-C2F027977791}" presName="rootConnector" presStyleLbl="node3" presStyleIdx="7" presStyleCnt="8"/>
      <dgm:spPr/>
      <dgm:t>
        <a:bodyPr/>
        <a:lstStyle/>
        <a:p>
          <a:endParaRPr lang="pt-BR"/>
        </a:p>
      </dgm:t>
    </dgm:pt>
    <dgm:pt modelId="{C4B0EB10-BCEB-479B-ADCF-FD872BBD175A}" type="pres">
      <dgm:prSet presAssocID="{3B4238DC-4A7F-4D8C-B456-C2F027977791}" presName="hierChild4" presStyleCnt="0"/>
      <dgm:spPr/>
    </dgm:pt>
    <dgm:pt modelId="{BB5FCE96-05A7-4B35-9C58-D468289B2F48}" type="pres">
      <dgm:prSet presAssocID="{3B4238DC-4A7F-4D8C-B456-C2F027977791}" presName="hierChild5" presStyleCnt="0"/>
      <dgm:spPr/>
    </dgm:pt>
    <dgm:pt modelId="{08CE2778-9989-49F0-BF82-6757AE0B6402}" type="pres">
      <dgm:prSet presAssocID="{AB9D93EF-D7B1-460D-BCB0-D71092FDB658}" presName="hierChild5" presStyleCnt="0"/>
      <dgm:spPr/>
    </dgm:pt>
    <dgm:pt modelId="{0386EEC1-853B-41D3-A4CB-039E4BE6879C}" type="pres">
      <dgm:prSet presAssocID="{465F6BB6-E1C9-44EA-82DF-F1206877DEE2}" presName="hierChild3" presStyleCnt="0"/>
      <dgm:spPr/>
    </dgm:pt>
    <dgm:pt modelId="{B9D89ACC-BCF5-479A-B4A7-2711B80E2E3C}" type="pres">
      <dgm:prSet presAssocID="{0F168262-3A0F-4DC0-836D-7102F8F1154B}" presName="Name111" presStyleLbl="parChTrans1D2" presStyleIdx="3" presStyleCnt="6"/>
      <dgm:spPr/>
      <dgm:t>
        <a:bodyPr/>
        <a:lstStyle/>
        <a:p>
          <a:endParaRPr lang="pt-BR"/>
        </a:p>
      </dgm:t>
    </dgm:pt>
    <dgm:pt modelId="{0CDBEFFE-35EA-416C-842B-C9C005D10DBD}" type="pres">
      <dgm:prSet presAssocID="{82D0C3EB-00AE-407B-9463-DE84E839A8ED}" presName="hierRoot3" presStyleCnt="0">
        <dgm:presLayoutVars>
          <dgm:hierBranch val="init"/>
        </dgm:presLayoutVars>
      </dgm:prSet>
      <dgm:spPr/>
    </dgm:pt>
    <dgm:pt modelId="{3E9F593C-2943-4DA4-9912-A61EB64EE130}" type="pres">
      <dgm:prSet presAssocID="{82D0C3EB-00AE-407B-9463-DE84E839A8ED}" presName="rootComposite3" presStyleCnt="0"/>
      <dgm:spPr/>
    </dgm:pt>
    <dgm:pt modelId="{E41FE86E-A498-4259-9CB0-7868144C4C13}" type="pres">
      <dgm:prSet presAssocID="{82D0C3EB-00AE-407B-9463-DE84E839A8ED}" presName="rootText3" presStyleLbl="asst1" presStyleIdx="0" presStyleCnt="3" custScaleX="184417" custScaleY="128161" custLinFactX="149883" custLinFactNeighborX="200000" custLinFactNeighborY="-32953">
        <dgm:presLayoutVars>
          <dgm:chPref val="3"/>
        </dgm:presLayoutVars>
      </dgm:prSet>
      <dgm:spPr/>
      <dgm:t>
        <a:bodyPr/>
        <a:lstStyle/>
        <a:p>
          <a:endParaRPr lang="pt-BR"/>
        </a:p>
      </dgm:t>
    </dgm:pt>
    <dgm:pt modelId="{EFB0EE41-1AA6-4692-8C9E-48953F68FE7F}" type="pres">
      <dgm:prSet presAssocID="{82D0C3EB-00AE-407B-9463-DE84E839A8ED}" presName="rootConnector3" presStyleLbl="asst1" presStyleIdx="0" presStyleCnt="3"/>
      <dgm:spPr/>
      <dgm:t>
        <a:bodyPr/>
        <a:lstStyle/>
        <a:p>
          <a:endParaRPr lang="pt-BR"/>
        </a:p>
      </dgm:t>
    </dgm:pt>
    <dgm:pt modelId="{45421F36-EB7C-4757-A7EC-9A2986E1E6AA}" type="pres">
      <dgm:prSet presAssocID="{82D0C3EB-00AE-407B-9463-DE84E839A8ED}" presName="hierChild6" presStyleCnt="0"/>
      <dgm:spPr/>
    </dgm:pt>
    <dgm:pt modelId="{5C7117EA-5ECE-4B1D-B199-F86CFFCDE75A}" type="pres">
      <dgm:prSet presAssocID="{82D0C3EB-00AE-407B-9463-DE84E839A8ED}" presName="hierChild7" presStyleCnt="0"/>
      <dgm:spPr/>
    </dgm:pt>
    <dgm:pt modelId="{98D4979A-A40F-4777-BC7F-D7A0C175BD78}" type="pres">
      <dgm:prSet presAssocID="{B7F52941-F0FF-483E-B028-696F5CE6E5B9}" presName="Name111" presStyleLbl="parChTrans1D2" presStyleIdx="4" presStyleCnt="6"/>
      <dgm:spPr/>
      <dgm:t>
        <a:bodyPr/>
        <a:lstStyle/>
        <a:p>
          <a:endParaRPr lang="pt-BR"/>
        </a:p>
      </dgm:t>
    </dgm:pt>
    <dgm:pt modelId="{D11F8551-0A9B-4EB8-B185-DB0C0BC28579}" type="pres">
      <dgm:prSet presAssocID="{5F48E5A6-3BBF-4ED5-987F-649C639A9EC4}" presName="hierRoot3" presStyleCnt="0">
        <dgm:presLayoutVars>
          <dgm:hierBranch val="init"/>
        </dgm:presLayoutVars>
      </dgm:prSet>
      <dgm:spPr/>
    </dgm:pt>
    <dgm:pt modelId="{55C9D525-EEE1-47D1-98C4-1F88550C0578}" type="pres">
      <dgm:prSet presAssocID="{5F48E5A6-3BBF-4ED5-987F-649C639A9EC4}" presName="rootComposite3" presStyleCnt="0"/>
      <dgm:spPr/>
    </dgm:pt>
    <dgm:pt modelId="{22AAEE31-F27F-4817-8383-E9A0E71BF8FE}" type="pres">
      <dgm:prSet presAssocID="{5F48E5A6-3BBF-4ED5-987F-649C639A9EC4}" presName="rootText3" presStyleLbl="asst1" presStyleIdx="1" presStyleCnt="3" custScaleX="189472" custScaleY="119366" custLinFactX="-100000" custLinFactNeighborX="-140838" custLinFactNeighborY="22498">
        <dgm:presLayoutVars>
          <dgm:chPref val="3"/>
        </dgm:presLayoutVars>
      </dgm:prSet>
      <dgm:spPr/>
      <dgm:t>
        <a:bodyPr/>
        <a:lstStyle/>
        <a:p>
          <a:endParaRPr lang="pt-BR"/>
        </a:p>
      </dgm:t>
    </dgm:pt>
    <dgm:pt modelId="{0498AE95-99C0-4A6B-9C19-37BD81371CE9}" type="pres">
      <dgm:prSet presAssocID="{5F48E5A6-3BBF-4ED5-987F-649C639A9EC4}" presName="rootConnector3" presStyleLbl="asst1" presStyleIdx="1" presStyleCnt="3"/>
      <dgm:spPr/>
      <dgm:t>
        <a:bodyPr/>
        <a:lstStyle/>
        <a:p>
          <a:endParaRPr lang="pt-BR"/>
        </a:p>
      </dgm:t>
    </dgm:pt>
    <dgm:pt modelId="{AE3D3E86-D0E6-4161-B8CB-3C0B03FF9ADC}" type="pres">
      <dgm:prSet presAssocID="{5F48E5A6-3BBF-4ED5-987F-649C639A9EC4}" presName="hierChild6" presStyleCnt="0"/>
      <dgm:spPr/>
    </dgm:pt>
    <dgm:pt modelId="{5698D53B-C7A6-4C67-A11D-838E31C491F7}" type="pres">
      <dgm:prSet presAssocID="{5F48E5A6-3BBF-4ED5-987F-649C639A9EC4}" presName="hierChild7" presStyleCnt="0"/>
      <dgm:spPr/>
    </dgm:pt>
    <dgm:pt modelId="{3B051F66-D689-460B-9792-65BAD704C15F}" type="pres">
      <dgm:prSet presAssocID="{A12AD564-5D95-456D-979D-04375D054C3F}" presName="Name111" presStyleLbl="parChTrans1D2" presStyleIdx="5" presStyleCnt="6"/>
      <dgm:spPr/>
      <dgm:t>
        <a:bodyPr/>
        <a:lstStyle/>
        <a:p>
          <a:endParaRPr lang="pt-BR"/>
        </a:p>
      </dgm:t>
    </dgm:pt>
    <dgm:pt modelId="{73C5CC51-7655-439E-9EDA-8653276C39F2}" type="pres">
      <dgm:prSet presAssocID="{E9901840-0E79-4DD7-A599-31F807FF28F3}" presName="hierRoot3" presStyleCnt="0">
        <dgm:presLayoutVars>
          <dgm:hierBranch val="init"/>
        </dgm:presLayoutVars>
      </dgm:prSet>
      <dgm:spPr/>
    </dgm:pt>
    <dgm:pt modelId="{DB1F13C5-6410-4E88-944F-B90AB8ED032A}" type="pres">
      <dgm:prSet presAssocID="{E9901840-0E79-4DD7-A599-31F807FF28F3}" presName="rootComposite3" presStyleCnt="0"/>
      <dgm:spPr/>
    </dgm:pt>
    <dgm:pt modelId="{63E57340-FB26-412D-9A0E-CADFC733FA81}" type="pres">
      <dgm:prSet presAssocID="{E9901840-0E79-4DD7-A599-31F807FF28F3}" presName="rootText3" presStyleLbl="asst1" presStyleIdx="2" presStyleCnt="3" custScaleX="195508" custScaleY="159268" custLinFactNeighborX="-30391" custLinFactNeighborY="-2469">
        <dgm:presLayoutVars>
          <dgm:chPref val="3"/>
        </dgm:presLayoutVars>
      </dgm:prSet>
      <dgm:spPr/>
      <dgm:t>
        <a:bodyPr/>
        <a:lstStyle/>
        <a:p>
          <a:endParaRPr lang="pt-BR"/>
        </a:p>
      </dgm:t>
    </dgm:pt>
    <dgm:pt modelId="{5167242E-E2CF-4829-AC53-3B946CEA20AD}" type="pres">
      <dgm:prSet presAssocID="{E9901840-0E79-4DD7-A599-31F807FF28F3}" presName="rootConnector3" presStyleLbl="asst1" presStyleIdx="2" presStyleCnt="3"/>
      <dgm:spPr/>
      <dgm:t>
        <a:bodyPr/>
        <a:lstStyle/>
        <a:p>
          <a:endParaRPr lang="pt-BR"/>
        </a:p>
      </dgm:t>
    </dgm:pt>
    <dgm:pt modelId="{89B1A55F-9F8A-4B28-B15C-CB02D9CE886F}" type="pres">
      <dgm:prSet presAssocID="{E9901840-0E79-4DD7-A599-31F807FF28F3}" presName="hierChild6" presStyleCnt="0"/>
      <dgm:spPr/>
    </dgm:pt>
    <dgm:pt modelId="{32D31E7E-C6EF-408A-B610-F81F5AD8FD5F}" type="pres">
      <dgm:prSet presAssocID="{E9901840-0E79-4DD7-A599-31F807FF28F3}" presName="hierChild7" presStyleCnt="0"/>
      <dgm:spPr/>
    </dgm:pt>
  </dgm:ptLst>
  <dgm:cxnLst>
    <dgm:cxn modelId="{466B9768-B054-4F63-B8AD-E6D9DECE5963}" srcId="{AB9D93EF-D7B1-460D-BCB0-D71092FDB658}" destId="{3B4238DC-4A7F-4D8C-B456-C2F027977791}" srcOrd="1" destOrd="0" parTransId="{53FD3013-9928-4412-9EDF-658A974998D0}" sibTransId="{69627F11-B037-49EA-BA30-2058BE29CCA3}"/>
    <dgm:cxn modelId="{84D0C5E1-F520-4187-8F0A-427197BE1082}" type="presOf" srcId="{3B4238DC-4A7F-4D8C-B456-C2F027977791}" destId="{B11A6BD8-395E-41F8-9731-60E02B617421}" srcOrd="1" destOrd="0" presId="urn:microsoft.com/office/officeart/2005/8/layout/orgChart1"/>
    <dgm:cxn modelId="{9143D8B2-B902-45A0-8116-F9F8427D0CEF}" srcId="{465F6BB6-E1C9-44EA-82DF-F1206877DEE2}" destId="{5F48E5A6-3BBF-4ED5-987F-649C639A9EC4}" srcOrd="4" destOrd="0" parTransId="{B7F52941-F0FF-483E-B028-696F5CE6E5B9}" sibTransId="{7A28A0FD-8957-465A-95A1-F1BC5783C84A}"/>
    <dgm:cxn modelId="{A65B734D-1A43-45D1-8D97-058CC782A8E5}" type="presOf" srcId="{23A498D3-A120-4D0C-979F-C3C906B902A5}" destId="{731ECF93-F4C5-4705-990E-F1CEF566620C}" srcOrd="1" destOrd="0" presId="urn:microsoft.com/office/officeart/2005/8/layout/orgChart1"/>
    <dgm:cxn modelId="{A81E87E3-86CC-4B7B-BAAE-0997FC019D9A}" type="presOf" srcId="{B1676957-CD93-450D-8FB8-23A9238314F7}" destId="{A271657E-27EE-40E9-9659-1F235C82E0FD}" srcOrd="0" destOrd="0" presId="urn:microsoft.com/office/officeart/2005/8/layout/orgChart1"/>
    <dgm:cxn modelId="{31B0FA2B-0936-4957-A935-6DAB231FE030}" type="presOf" srcId="{D975BC4C-5C2E-4E9A-9CDE-02DC50DDDBBB}" destId="{0B0316F8-519F-48AB-B325-E359F3CECF6E}" srcOrd="0" destOrd="0" presId="urn:microsoft.com/office/officeart/2005/8/layout/orgChart1"/>
    <dgm:cxn modelId="{898ACD06-5433-40F9-8914-A53783B85146}" type="presOf" srcId="{A12AD564-5D95-456D-979D-04375D054C3F}" destId="{3B051F66-D689-460B-9792-65BAD704C15F}" srcOrd="0" destOrd="0" presId="urn:microsoft.com/office/officeart/2005/8/layout/orgChart1"/>
    <dgm:cxn modelId="{D1D1086F-5F65-4037-A945-C273C930A09A}" type="presOf" srcId="{24A131B9-9A8E-4613-B574-0C687ACD6525}" destId="{67C2DCF1-C2C8-4F93-8E25-4EC48E1170BB}" srcOrd="1" destOrd="0" presId="urn:microsoft.com/office/officeart/2005/8/layout/orgChart1"/>
    <dgm:cxn modelId="{58601A21-6F25-4F77-9C61-D98EA5CA6689}" srcId="{0996ABBD-0599-4C4D-BEBF-D3BA76C63C24}" destId="{42F3E9D5-C5A8-4A88-A1B5-C7C91FEAE6C5}" srcOrd="2" destOrd="0" parTransId="{D191ED24-810A-4FEC-BE70-FB4329B86D48}" sibTransId="{0D0B09C0-816B-4CE6-AF6D-23FA0F463DCA}"/>
    <dgm:cxn modelId="{A7966FBB-7266-42A8-9C41-4031CEDB0EB1}" type="presOf" srcId="{E9901840-0E79-4DD7-A599-31F807FF28F3}" destId="{5167242E-E2CF-4829-AC53-3B946CEA20AD}" srcOrd="1" destOrd="0" presId="urn:microsoft.com/office/officeart/2005/8/layout/orgChart1"/>
    <dgm:cxn modelId="{A62D6A6F-2042-417B-963A-07F404DC298E}" type="presOf" srcId="{B7F52941-F0FF-483E-B028-696F5CE6E5B9}" destId="{98D4979A-A40F-4777-BC7F-D7A0C175BD78}" srcOrd="0" destOrd="0" presId="urn:microsoft.com/office/officeart/2005/8/layout/orgChart1"/>
    <dgm:cxn modelId="{73CF4E50-1FF2-4641-B610-A159C7226D3C}" type="presOf" srcId="{FE49F67A-7440-481F-A6E2-73885D09B187}" destId="{1CF69D3F-AFEC-4EBE-9285-F029B66CAA24}" srcOrd="0" destOrd="0" presId="urn:microsoft.com/office/officeart/2005/8/layout/orgChart1"/>
    <dgm:cxn modelId="{0512F7F4-4BA7-44F0-8D41-80BAA31DA0D6}" type="presOf" srcId="{AB9D93EF-D7B1-460D-BCB0-D71092FDB658}" destId="{CBFA112F-7063-45C4-9A35-0D68EA45CD5A}" srcOrd="1" destOrd="0" presId="urn:microsoft.com/office/officeart/2005/8/layout/orgChart1"/>
    <dgm:cxn modelId="{B453EACD-7848-4320-9767-05A068A54C8C}" type="presOf" srcId="{42F3E9D5-C5A8-4A88-A1B5-C7C91FEAE6C5}" destId="{3A038D67-8815-4431-8C85-348D8FA51D80}" srcOrd="0" destOrd="0" presId="urn:microsoft.com/office/officeart/2005/8/layout/orgChart1"/>
    <dgm:cxn modelId="{5AB4322C-24A3-4468-9927-6B9465E5265A}" type="presOf" srcId="{CD115E04-0852-42DF-B778-617714D4D322}" destId="{59D69C02-834E-4965-BC9A-754BF329F0F1}" srcOrd="0" destOrd="0" presId="urn:microsoft.com/office/officeart/2005/8/layout/orgChart1"/>
    <dgm:cxn modelId="{DE217CE1-FB59-4143-B795-E2B8308BC71D}" srcId="{465F6BB6-E1C9-44EA-82DF-F1206877DEE2}" destId="{82D0C3EB-00AE-407B-9463-DE84E839A8ED}" srcOrd="0" destOrd="0" parTransId="{0F168262-3A0F-4DC0-836D-7102F8F1154B}" sibTransId="{37B07110-12AD-4879-B4FA-01DE6ED9BAEE}"/>
    <dgm:cxn modelId="{83A3AE90-8C8D-475F-B8D4-B47F2005DA43}" type="presOf" srcId="{718C48B3-3FFF-47DE-9C94-E69A52B97EE9}" destId="{7FAB0526-5AF8-4E07-BCDC-0A606B2AE9AC}" srcOrd="0" destOrd="0" presId="urn:microsoft.com/office/officeart/2005/8/layout/orgChart1"/>
    <dgm:cxn modelId="{4B2150D2-EC60-497C-9E54-E080AB76A5FB}" type="presOf" srcId="{07F8CB1F-EB02-4508-858A-8D577575603A}" destId="{7BE2E4E8-9CC4-4B3A-872B-26AD3D044734}" srcOrd="1" destOrd="0" presId="urn:microsoft.com/office/officeart/2005/8/layout/orgChart1"/>
    <dgm:cxn modelId="{D254EC31-7F75-4DB8-9B69-A62FC65CFFE5}" type="presOf" srcId="{3E6DAC2D-D09E-4697-B4E6-C62877CB7616}" destId="{DDFA9EDA-B57B-452B-98E6-F341DE3AC735}" srcOrd="0" destOrd="0" presId="urn:microsoft.com/office/officeart/2005/8/layout/orgChart1"/>
    <dgm:cxn modelId="{12B9E1C8-0ABB-40AF-8344-5273EAA07C6F}" type="presOf" srcId="{3E6DAC2D-D09E-4697-B4E6-C62877CB7616}" destId="{F595A122-F0FF-41E9-BDFB-32082D266548}" srcOrd="1" destOrd="0" presId="urn:microsoft.com/office/officeart/2005/8/layout/orgChart1"/>
    <dgm:cxn modelId="{DC10A007-3DAD-43FB-96EA-5A4D698A7896}" srcId="{465F6BB6-E1C9-44EA-82DF-F1206877DEE2}" destId="{AB9D93EF-D7B1-460D-BCB0-D71092FDB658}" srcOrd="3" destOrd="0" parTransId="{570DC6D4-0C8B-4377-BC32-9D64CC0B457A}" sibTransId="{4072C3C9-7123-4FCC-AF98-AD9AB81CBCD4}"/>
    <dgm:cxn modelId="{802465FB-5CC2-44E8-9BDB-CC8FEFF99065}" type="presOf" srcId="{C0C2C502-D957-40B0-A66B-0D383DE5B738}" destId="{5525BDE3-0EE9-49AD-8CE2-D2728DAE7AF3}" srcOrd="0" destOrd="0" presId="urn:microsoft.com/office/officeart/2005/8/layout/orgChart1"/>
    <dgm:cxn modelId="{1DB5AC8B-2ABC-43AF-8D46-CA5E6CBCAC78}" type="presOf" srcId="{0996ABBD-0599-4C4D-BEBF-D3BA76C63C24}" destId="{E0C61D57-32BF-4700-8C70-C13531952846}" srcOrd="1" destOrd="0" presId="urn:microsoft.com/office/officeart/2005/8/layout/orgChart1"/>
    <dgm:cxn modelId="{4BB1D356-3598-4ED8-BCF7-F38F133EE665}" type="presOf" srcId="{7E0E5F51-D5AA-4A1D-8403-BC841F69E102}" destId="{2E0DDF60-69AA-44A2-8AD4-F04E523EDD0E}" srcOrd="1" destOrd="0" presId="urn:microsoft.com/office/officeart/2005/8/layout/orgChart1"/>
    <dgm:cxn modelId="{44506E1C-62FE-4718-BA2E-00FA3018EBDB}" type="presOf" srcId="{0F168262-3A0F-4DC0-836D-7102F8F1154B}" destId="{B9D89ACC-BCF5-479A-B4A7-2711B80E2E3C}" srcOrd="0" destOrd="0" presId="urn:microsoft.com/office/officeart/2005/8/layout/orgChart1"/>
    <dgm:cxn modelId="{F289DCD8-8C12-43CD-AF06-E78BC3A6B0D9}" type="presOf" srcId="{465F6BB6-E1C9-44EA-82DF-F1206877DEE2}" destId="{EECCECE7-4CCD-4D0F-B0A2-FF3E9F96F185}" srcOrd="0" destOrd="0" presId="urn:microsoft.com/office/officeart/2005/8/layout/orgChart1"/>
    <dgm:cxn modelId="{3A64F505-2A80-4033-977D-BA23C8393A05}" srcId="{465F6BB6-E1C9-44EA-82DF-F1206877DEE2}" destId="{E9901840-0E79-4DD7-A599-31F807FF28F3}" srcOrd="5" destOrd="0" parTransId="{A12AD564-5D95-456D-979D-04375D054C3F}" sibTransId="{2D2DEFBE-91C4-4C79-852D-6A812C999575}"/>
    <dgm:cxn modelId="{D2FBFD3C-0DD6-4C6E-A7B2-BEDB09CF92F0}" type="presOf" srcId="{82D0C3EB-00AE-407B-9463-DE84E839A8ED}" destId="{E41FE86E-A498-4259-9CB0-7868144C4C13}" srcOrd="0" destOrd="0" presId="urn:microsoft.com/office/officeart/2005/8/layout/orgChart1"/>
    <dgm:cxn modelId="{291C3F24-E657-41BB-A5FA-37FEAA4FF088}" type="presOf" srcId="{0996ABBD-0599-4C4D-BEBF-D3BA76C63C24}" destId="{1A217D75-F3DA-4197-8F91-432D5328FBA7}" srcOrd="0" destOrd="0" presId="urn:microsoft.com/office/officeart/2005/8/layout/orgChart1"/>
    <dgm:cxn modelId="{EBAE679D-50D0-4D31-9B74-771F35CCD9B1}" type="presOf" srcId="{2CDA154D-ECBF-47B7-8AFD-2D89924B70D0}" destId="{09871199-F596-46FE-A2E2-1519C85A558B}" srcOrd="0" destOrd="0" presId="urn:microsoft.com/office/officeart/2005/8/layout/orgChart1"/>
    <dgm:cxn modelId="{1E4B9FFD-B5CA-4851-BBF1-8E84385E029D}" srcId="{AB9D93EF-D7B1-460D-BCB0-D71092FDB658}" destId="{23A498D3-A120-4D0C-979F-C3C906B902A5}" srcOrd="0" destOrd="0" parTransId="{CD115E04-0852-42DF-B778-617714D4D322}" sibTransId="{C715AF28-21F5-42AD-A664-71C910C5602C}"/>
    <dgm:cxn modelId="{144F1042-4268-4585-92FE-15A52B654CA2}" srcId="{B8CF1A15-0A37-49CF-86CF-4F268B9A394C}" destId="{465F6BB6-E1C9-44EA-82DF-F1206877DEE2}" srcOrd="0" destOrd="0" parTransId="{B6DCFA92-241E-494A-B6D0-997234C2400E}" sibTransId="{D02DBC4C-4B4E-41A2-8EEC-A154C111F6C8}"/>
    <dgm:cxn modelId="{E603CC90-3961-4C99-8D40-F2CA9E8359D8}" srcId="{465F6BB6-E1C9-44EA-82DF-F1206877DEE2}" destId="{0996ABBD-0599-4C4D-BEBF-D3BA76C63C24}" srcOrd="1" destOrd="0" parTransId="{60033C58-1D1F-411F-9B6F-0B92DD8DBA57}" sibTransId="{8B3FBC24-1277-45F3-81BE-CBD64A95060E}"/>
    <dgm:cxn modelId="{5C4E8098-FF70-4D01-A962-336D42FDA0D5}" type="presOf" srcId="{465F6BB6-E1C9-44EA-82DF-F1206877DEE2}" destId="{1FC35924-63B7-4CFF-B3E0-895A7A3A0A2E}" srcOrd="1" destOrd="0" presId="urn:microsoft.com/office/officeart/2005/8/layout/orgChart1"/>
    <dgm:cxn modelId="{6FEFE90A-3914-470E-953D-D53C2994082D}" type="presOf" srcId="{330745D5-A05B-4E26-8726-1C2C64B5831F}" destId="{39628D2B-71B7-44D2-8387-2E135A03DD50}" srcOrd="0" destOrd="0" presId="urn:microsoft.com/office/officeart/2005/8/layout/orgChart1"/>
    <dgm:cxn modelId="{018724BC-4193-4AD1-B476-E4A45E0EA3F9}" srcId="{465F6BB6-E1C9-44EA-82DF-F1206877DEE2}" destId="{3E6DAC2D-D09E-4697-B4E6-C62877CB7616}" srcOrd="2" destOrd="0" parTransId="{330745D5-A05B-4E26-8726-1C2C64B5831F}" sibTransId="{2F7D1863-25E1-42E9-80B2-A1B10FA16021}"/>
    <dgm:cxn modelId="{27F29F4E-FF24-46D1-BA1C-3E7646DE6312}" type="presOf" srcId="{24A131B9-9A8E-4613-B574-0C687ACD6525}" destId="{C7745D11-5936-456A-8760-3FB6AF1808D3}" srcOrd="0" destOrd="0" presId="urn:microsoft.com/office/officeart/2005/8/layout/orgChart1"/>
    <dgm:cxn modelId="{0E98661E-2837-4545-863D-9E22EE27ACBA}" srcId="{3E6DAC2D-D09E-4697-B4E6-C62877CB7616}" destId="{7E0E5F51-D5AA-4A1D-8403-BC841F69E102}" srcOrd="1" destOrd="0" parTransId="{B0C085D8-A677-4ACF-A40C-BB6814C67320}" sibTransId="{692FE090-11A1-4770-9207-CDD1CCD8C706}"/>
    <dgm:cxn modelId="{E42D731E-6BAF-4D2F-8723-F27B04F84E79}" type="presOf" srcId="{82D0C3EB-00AE-407B-9463-DE84E839A8ED}" destId="{EFB0EE41-1AA6-4692-8C9E-48953F68FE7F}" srcOrd="1" destOrd="0" presId="urn:microsoft.com/office/officeart/2005/8/layout/orgChart1"/>
    <dgm:cxn modelId="{C3E6C4AB-FE5D-48B4-AAB3-F505BE60EE5B}" type="presOf" srcId="{53FD3013-9928-4412-9EDF-658A974998D0}" destId="{AA2860C4-7644-4004-AF46-DC758F71800E}" srcOrd="0" destOrd="0" presId="urn:microsoft.com/office/officeart/2005/8/layout/orgChart1"/>
    <dgm:cxn modelId="{E74743BB-5506-4109-BAF5-E905D24FE532}" type="presOf" srcId="{42F3E9D5-C5A8-4A88-A1B5-C7C91FEAE6C5}" destId="{7F04787F-00A4-49A5-A00D-84059937A31A}" srcOrd="1" destOrd="0" presId="urn:microsoft.com/office/officeart/2005/8/layout/orgChart1"/>
    <dgm:cxn modelId="{E8C29945-7869-4E2E-B277-8FC718B8C319}" srcId="{0996ABBD-0599-4C4D-BEBF-D3BA76C63C24}" destId="{FE49F67A-7440-481F-A6E2-73885D09B187}" srcOrd="3" destOrd="0" parTransId="{C0C2C502-D957-40B0-A66B-0D383DE5B738}" sibTransId="{65515785-3D7A-4E6F-BBA5-F0C2D44335C6}"/>
    <dgm:cxn modelId="{F8C0D072-B68D-497B-A8A3-F9129E5A5B47}" type="presOf" srcId="{FE49F67A-7440-481F-A6E2-73885D09B187}" destId="{1ADAEA49-0615-4F7E-813E-6F21571E600E}" srcOrd="1" destOrd="0" presId="urn:microsoft.com/office/officeart/2005/8/layout/orgChart1"/>
    <dgm:cxn modelId="{37583E62-62A8-4C13-A56B-880E8D5C4285}" type="presOf" srcId="{E9901840-0E79-4DD7-A599-31F807FF28F3}" destId="{63E57340-FB26-412D-9A0E-CADFC733FA81}" srcOrd="0" destOrd="0" presId="urn:microsoft.com/office/officeart/2005/8/layout/orgChart1"/>
    <dgm:cxn modelId="{534F46D1-0E9A-4AD3-9659-9F8A34D6064F}" type="presOf" srcId="{23A498D3-A120-4D0C-979F-C3C906B902A5}" destId="{4AA9C761-B8D4-4CD6-AA66-04CD2DDA75D1}" srcOrd="0" destOrd="0" presId="urn:microsoft.com/office/officeart/2005/8/layout/orgChart1"/>
    <dgm:cxn modelId="{17B3A300-2504-4F57-AE0B-8A19C3C3050C}" type="presOf" srcId="{B1676957-CD93-450D-8FB8-23A9238314F7}" destId="{BF51DA94-3F3A-45B1-9196-82DF4F7EF1FF}" srcOrd="1" destOrd="0" presId="urn:microsoft.com/office/officeart/2005/8/layout/orgChart1"/>
    <dgm:cxn modelId="{08592724-A802-4978-8C4A-593258A86D5C}" type="presOf" srcId="{60033C58-1D1F-411F-9B6F-0B92DD8DBA57}" destId="{7B48954C-2756-4AAC-B12D-56299D76BCE9}" srcOrd="0" destOrd="0" presId="urn:microsoft.com/office/officeart/2005/8/layout/orgChart1"/>
    <dgm:cxn modelId="{A5893E5E-26CB-42DC-B072-B2490C24F60E}" type="presOf" srcId="{5F48E5A6-3BBF-4ED5-987F-649C639A9EC4}" destId="{22AAEE31-F27F-4817-8383-E9A0E71BF8FE}" srcOrd="0" destOrd="0" presId="urn:microsoft.com/office/officeart/2005/8/layout/orgChart1"/>
    <dgm:cxn modelId="{E712AB55-2E5E-434F-AF08-E676C2C4311E}" type="presOf" srcId="{570DC6D4-0C8B-4377-BC32-9D64CC0B457A}" destId="{AD312560-879C-42F0-8FF8-F63123544D41}" srcOrd="0" destOrd="0" presId="urn:microsoft.com/office/officeart/2005/8/layout/orgChart1"/>
    <dgm:cxn modelId="{3D2FA8FC-6587-4710-9DCD-83342F88952B}" type="presOf" srcId="{B0C085D8-A677-4ACF-A40C-BB6814C67320}" destId="{3B73E28C-2A88-4039-989A-3FB73D74F6E0}" srcOrd="0" destOrd="0" presId="urn:microsoft.com/office/officeart/2005/8/layout/orgChart1"/>
    <dgm:cxn modelId="{C7FC6170-B35B-42AE-AC86-59208DF64A35}" type="presOf" srcId="{7E0E5F51-D5AA-4A1D-8403-BC841F69E102}" destId="{0D9190CB-94A7-4F77-9E0D-22EC483B5167}" srcOrd="0" destOrd="0" presId="urn:microsoft.com/office/officeart/2005/8/layout/orgChart1"/>
    <dgm:cxn modelId="{20AB5542-6C59-44BE-B664-01885AA0AA7B}" srcId="{0996ABBD-0599-4C4D-BEBF-D3BA76C63C24}" destId="{B1676957-CD93-450D-8FB8-23A9238314F7}" srcOrd="0" destOrd="0" parTransId="{2CDA154D-ECBF-47B7-8AFD-2D89924B70D0}" sibTransId="{3603C0BA-8259-4153-A0C6-A8B6CA2E2F6C}"/>
    <dgm:cxn modelId="{91512756-B6D8-4B20-BCF9-2A20739809FE}" type="presOf" srcId="{B8CF1A15-0A37-49CF-86CF-4F268B9A394C}" destId="{0EB0F899-58FD-4B07-A34B-5CE557FB62C8}" srcOrd="0" destOrd="0" presId="urn:microsoft.com/office/officeart/2005/8/layout/orgChart1"/>
    <dgm:cxn modelId="{D7C41858-ACE1-42C4-A691-B0FBDB179E9B}" type="presOf" srcId="{AB9D93EF-D7B1-460D-BCB0-D71092FDB658}" destId="{618899AD-E676-4ABB-9B7C-1F82A0F68378}" srcOrd="0" destOrd="0" presId="urn:microsoft.com/office/officeart/2005/8/layout/orgChart1"/>
    <dgm:cxn modelId="{CBEC8AE8-7FCC-4AEF-BEDF-B22708C19729}" srcId="{3E6DAC2D-D09E-4697-B4E6-C62877CB7616}" destId="{24A131B9-9A8E-4613-B574-0C687ACD6525}" srcOrd="0" destOrd="0" parTransId="{718C48B3-3FFF-47DE-9C94-E69A52B97EE9}" sibTransId="{45760313-66FB-489B-9741-4DF0AC58F90E}"/>
    <dgm:cxn modelId="{988B36D2-D99A-4993-886C-9D5A4B8CC9DE}" type="presOf" srcId="{07F8CB1F-EB02-4508-858A-8D577575603A}" destId="{2997BD36-E5BA-4BDC-A5D0-DF55540C8FE6}" srcOrd="0" destOrd="0" presId="urn:microsoft.com/office/officeart/2005/8/layout/orgChart1"/>
    <dgm:cxn modelId="{2DEE8B32-0FA1-4688-ABEF-22EBFED2C6BD}" type="presOf" srcId="{3B4238DC-4A7F-4D8C-B456-C2F027977791}" destId="{941FECFF-E727-489B-98FF-CCC22C996C50}" srcOrd="0" destOrd="0" presId="urn:microsoft.com/office/officeart/2005/8/layout/orgChart1"/>
    <dgm:cxn modelId="{5D3F6DD6-A5FC-4B71-8D1A-E48A893E03C8}" srcId="{0996ABBD-0599-4C4D-BEBF-D3BA76C63C24}" destId="{07F8CB1F-EB02-4508-858A-8D577575603A}" srcOrd="1" destOrd="0" parTransId="{D975BC4C-5C2E-4E9A-9CDE-02DC50DDDBBB}" sibTransId="{DF690818-6735-41A5-9C91-B29124703DED}"/>
    <dgm:cxn modelId="{10C663D0-D419-4976-B32E-45CFF6CF7433}" type="presOf" srcId="{5F48E5A6-3BBF-4ED5-987F-649C639A9EC4}" destId="{0498AE95-99C0-4A6B-9C19-37BD81371CE9}" srcOrd="1" destOrd="0" presId="urn:microsoft.com/office/officeart/2005/8/layout/orgChart1"/>
    <dgm:cxn modelId="{6BA2F61A-8D20-4797-A736-CCCDC65E41A3}" type="presOf" srcId="{D191ED24-810A-4FEC-BE70-FB4329B86D48}" destId="{467D1ADC-648E-44A1-82D1-AD5F555DDF75}" srcOrd="0" destOrd="0" presId="urn:microsoft.com/office/officeart/2005/8/layout/orgChart1"/>
    <dgm:cxn modelId="{46796FC8-ECF0-4A91-8871-251BD509F06C}" type="presParOf" srcId="{0EB0F899-58FD-4B07-A34B-5CE557FB62C8}" destId="{2B7CA33C-71D8-4CF1-872D-F489D6040D5C}" srcOrd="0" destOrd="0" presId="urn:microsoft.com/office/officeart/2005/8/layout/orgChart1"/>
    <dgm:cxn modelId="{4547E1E9-DC83-462A-9738-A2FFDA3E03EF}" type="presParOf" srcId="{2B7CA33C-71D8-4CF1-872D-F489D6040D5C}" destId="{E1379B3D-673C-452B-88F1-3C1205709941}" srcOrd="0" destOrd="0" presId="urn:microsoft.com/office/officeart/2005/8/layout/orgChart1"/>
    <dgm:cxn modelId="{EE1E520B-78FD-4CC9-B2B0-168F6EBD4F11}" type="presParOf" srcId="{E1379B3D-673C-452B-88F1-3C1205709941}" destId="{EECCECE7-4CCD-4D0F-B0A2-FF3E9F96F185}" srcOrd="0" destOrd="0" presId="urn:microsoft.com/office/officeart/2005/8/layout/orgChart1"/>
    <dgm:cxn modelId="{76662C31-BBA9-4B84-A49E-3BF3266F28E9}" type="presParOf" srcId="{E1379B3D-673C-452B-88F1-3C1205709941}" destId="{1FC35924-63B7-4CFF-B3E0-895A7A3A0A2E}" srcOrd="1" destOrd="0" presId="urn:microsoft.com/office/officeart/2005/8/layout/orgChart1"/>
    <dgm:cxn modelId="{620B01F2-3FE6-4886-9F8D-75FFEC717A9F}" type="presParOf" srcId="{2B7CA33C-71D8-4CF1-872D-F489D6040D5C}" destId="{EB6A7883-D6DD-4CFA-8D5D-AFC3710DE58D}" srcOrd="1" destOrd="0" presId="urn:microsoft.com/office/officeart/2005/8/layout/orgChart1"/>
    <dgm:cxn modelId="{9FD94968-C53A-4EF5-BD33-19ABF70D4606}" type="presParOf" srcId="{EB6A7883-D6DD-4CFA-8D5D-AFC3710DE58D}" destId="{7B48954C-2756-4AAC-B12D-56299D76BCE9}" srcOrd="0" destOrd="0" presId="urn:microsoft.com/office/officeart/2005/8/layout/orgChart1"/>
    <dgm:cxn modelId="{87C8AF0E-8E94-4A64-B927-9E146B5BA826}" type="presParOf" srcId="{EB6A7883-D6DD-4CFA-8D5D-AFC3710DE58D}" destId="{9F4AE412-10BC-48A1-86CB-12CEC9040A1F}" srcOrd="1" destOrd="0" presId="urn:microsoft.com/office/officeart/2005/8/layout/orgChart1"/>
    <dgm:cxn modelId="{26F72616-9A10-4FE9-9DA0-C81FE90DD2B2}" type="presParOf" srcId="{9F4AE412-10BC-48A1-86CB-12CEC9040A1F}" destId="{8FAF5A02-4FFC-4247-93D2-01FB459FC195}" srcOrd="0" destOrd="0" presId="urn:microsoft.com/office/officeart/2005/8/layout/orgChart1"/>
    <dgm:cxn modelId="{DD0B5BB6-ACA1-4C2A-83B3-0C90ABA88209}" type="presParOf" srcId="{8FAF5A02-4FFC-4247-93D2-01FB459FC195}" destId="{1A217D75-F3DA-4197-8F91-432D5328FBA7}" srcOrd="0" destOrd="0" presId="urn:microsoft.com/office/officeart/2005/8/layout/orgChart1"/>
    <dgm:cxn modelId="{4659D4D4-6CC8-4B90-80EE-C80D653CB049}" type="presParOf" srcId="{8FAF5A02-4FFC-4247-93D2-01FB459FC195}" destId="{E0C61D57-32BF-4700-8C70-C13531952846}" srcOrd="1" destOrd="0" presId="urn:microsoft.com/office/officeart/2005/8/layout/orgChart1"/>
    <dgm:cxn modelId="{0C11E686-5F4B-4152-9634-F58DDFF34C88}" type="presParOf" srcId="{9F4AE412-10BC-48A1-86CB-12CEC9040A1F}" destId="{CE0C0EFC-CAE3-410F-A60C-4F876F1A894D}" srcOrd="1" destOrd="0" presId="urn:microsoft.com/office/officeart/2005/8/layout/orgChart1"/>
    <dgm:cxn modelId="{73D72286-06F8-444F-8AF4-1CD036DC19A6}" type="presParOf" srcId="{CE0C0EFC-CAE3-410F-A60C-4F876F1A894D}" destId="{09871199-F596-46FE-A2E2-1519C85A558B}" srcOrd="0" destOrd="0" presId="urn:microsoft.com/office/officeart/2005/8/layout/orgChart1"/>
    <dgm:cxn modelId="{6F811F72-7D16-4D10-8BB7-1224AB39E5FC}" type="presParOf" srcId="{CE0C0EFC-CAE3-410F-A60C-4F876F1A894D}" destId="{C07323F9-817D-46D9-8DBC-CADC34758416}" srcOrd="1" destOrd="0" presId="urn:microsoft.com/office/officeart/2005/8/layout/orgChart1"/>
    <dgm:cxn modelId="{3BA01AEC-79AD-4BEF-AECF-BC8FA274203A}" type="presParOf" srcId="{C07323F9-817D-46D9-8DBC-CADC34758416}" destId="{F76691A9-4689-4724-8FC9-545842FB1178}" srcOrd="0" destOrd="0" presId="urn:microsoft.com/office/officeart/2005/8/layout/orgChart1"/>
    <dgm:cxn modelId="{5DB1D0A6-248C-4D37-8719-E6312DB442E0}" type="presParOf" srcId="{F76691A9-4689-4724-8FC9-545842FB1178}" destId="{A271657E-27EE-40E9-9659-1F235C82E0FD}" srcOrd="0" destOrd="0" presId="urn:microsoft.com/office/officeart/2005/8/layout/orgChart1"/>
    <dgm:cxn modelId="{54C0C519-D0DC-452B-865F-5B0D0864EAA1}" type="presParOf" srcId="{F76691A9-4689-4724-8FC9-545842FB1178}" destId="{BF51DA94-3F3A-45B1-9196-82DF4F7EF1FF}" srcOrd="1" destOrd="0" presId="urn:microsoft.com/office/officeart/2005/8/layout/orgChart1"/>
    <dgm:cxn modelId="{B6DC98C1-8B2D-447B-B5C5-40D52C0C54B5}" type="presParOf" srcId="{C07323F9-817D-46D9-8DBC-CADC34758416}" destId="{E1080AEE-CDB8-4B4E-B6B3-7F4E982EC9DD}" srcOrd="1" destOrd="0" presId="urn:microsoft.com/office/officeart/2005/8/layout/orgChart1"/>
    <dgm:cxn modelId="{B2ED36DC-866B-45BB-B835-8DD43D92E6CB}" type="presParOf" srcId="{C07323F9-817D-46D9-8DBC-CADC34758416}" destId="{F0C77C86-A438-4975-BD51-30CBC4E0ADF1}" srcOrd="2" destOrd="0" presId="urn:microsoft.com/office/officeart/2005/8/layout/orgChart1"/>
    <dgm:cxn modelId="{D7AE3751-1142-42D9-B4A3-2C55FE2E4924}" type="presParOf" srcId="{CE0C0EFC-CAE3-410F-A60C-4F876F1A894D}" destId="{0B0316F8-519F-48AB-B325-E359F3CECF6E}" srcOrd="2" destOrd="0" presId="urn:microsoft.com/office/officeart/2005/8/layout/orgChart1"/>
    <dgm:cxn modelId="{1B14E3B1-C44E-496C-AB5F-679584718DB7}" type="presParOf" srcId="{CE0C0EFC-CAE3-410F-A60C-4F876F1A894D}" destId="{CCA2189F-92C1-422F-89B3-29EECBCBA6DE}" srcOrd="3" destOrd="0" presId="urn:microsoft.com/office/officeart/2005/8/layout/orgChart1"/>
    <dgm:cxn modelId="{D0773B01-2133-4DAA-A204-9EFE5DD77B09}" type="presParOf" srcId="{CCA2189F-92C1-422F-89B3-29EECBCBA6DE}" destId="{76241E76-6006-47A9-8594-F0B3213DCB8F}" srcOrd="0" destOrd="0" presId="urn:microsoft.com/office/officeart/2005/8/layout/orgChart1"/>
    <dgm:cxn modelId="{054010B3-B8F0-4587-AC53-8AA27DA18B38}" type="presParOf" srcId="{76241E76-6006-47A9-8594-F0B3213DCB8F}" destId="{2997BD36-E5BA-4BDC-A5D0-DF55540C8FE6}" srcOrd="0" destOrd="0" presId="urn:microsoft.com/office/officeart/2005/8/layout/orgChart1"/>
    <dgm:cxn modelId="{61CD4725-9367-4E77-8141-66177E42DE41}" type="presParOf" srcId="{76241E76-6006-47A9-8594-F0B3213DCB8F}" destId="{7BE2E4E8-9CC4-4B3A-872B-26AD3D044734}" srcOrd="1" destOrd="0" presId="urn:microsoft.com/office/officeart/2005/8/layout/orgChart1"/>
    <dgm:cxn modelId="{75880CBD-9689-4868-9486-A66D29623E0C}" type="presParOf" srcId="{CCA2189F-92C1-422F-89B3-29EECBCBA6DE}" destId="{92A5B907-489E-47E4-9D22-FD3F334E6086}" srcOrd="1" destOrd="0" presId="urn:microsoft.com/office/officeart/2005/8/layout/orgChart1"/>
    <dgm:cxn modelId="{D162DF6E-6828-436E-958C-EFD1E9688A7D}" type="presParOf" srcId="{CCA2189F-92C1-422F-89B3-29EECBCBA6DE}" destId="{9E4ABBAB-4742-4B31-8FE2-E381E11923D3}" srcOrd="2" destOrd="0" presId="urn:microsoft.com/office/officeart/2005/8/layout/orgChart1"/>
    <dgm:cxn modelId="{D2B8D672-CDE4-41EB-BD4F-F40599BD1FEF}" type="presParOf" srcId="{CE0C0EFC-CAE3-410F-A60C-4F876F1A894D}" destId="{467D1ADC-648E-44A1-82D1-AD5F555DDF75}" srcOrd="4" destOrd="0" presId="urn:microsoft.com/office/officeart/2005/8/layout/orgChart1"/>
    <dgm:cxn modelId="{A4B78A96-D1F7-4297-9A18-EF4540011571}" type="presParOf" srcId="{CE0C0EFC-CAE3-410F-A60C-4F876F1A894D}" destId="{EA5BB0D4-7E19-47D5-9804-F13D6CDDF1F9}" srcOrd="5" destOrd="0" presId="urn:microsoft.com/office/officeart/2005/8/layout/orgChart1"/>
    <dgm:cxn modelId="{786C24D2-9C68-4329-9A06-FA6EC7E3DCF5}" type="presParOf" srcId="{EA5BB0D4-7E19-47D5-9804-F13D6CDDF1F9}" destId="{A8952BD1-60FD-41F9-968D-ADF4B8FAF73A}" srcOrd="0" destOrd="0" presId="urn:microsoft.com/office/officeart/2005/8/layout/orgChart1"/>
    <dgm:cxn modelId="{3E484421-0F37-4723-9035-A193C2FABE5A}" type="presParOf" srcId="{A8952BD1-60FD-41F9-968D-ADF4B8FAF73A}" destId="{3A038D67-8815-4431-8C85-348D8FA51D80}" srcOrd="0" destOrd="0" presId="urn:microsoft.com/office/officeart/2005/8/layout/orgChart1"/>
    <dgm:cxn modelId="{0D48B0E5-DE95-443A-BE17-55C2EFBC3424}" type="presParOf" srcId="{A8952BD1-60FD-41F9-968D-ADF4B8FAF73A}" destId="{7F04787F-00A4-49A5-A00D-84059937A31A}" srcOrd="1" destOrd="0" presId="urn:microsoft.com/office/officeart/2005/8/layout/orgChart1"/>
    <dgm:cxn modelId="{C4CDF6D7-75B6-43CD-A63C-E7B3278BCCBA}" type="presParOf" srcId="{EA5BB0D4-7E19-47D5-9804-F13D6CDDF1F9}" destId="{A3F345FD-CA90-4500-A195-4FBA3EFC8848}" srcOrd="1" destOrd="0" presId="urn:microsoft.com/office/officeart/2005/8/layout/orgChart1"/>
    <dgm:cxn modelId="{E1ECB2C4-EF26-4892-B11A-963F61EFB18F}" type="presParOf" srcId="{EA5BB0D4-7E19-47D5-9804-F13D6CDDF1F9}" destId="{611B9010-364F-4B5A-B637-744FDB6F2E34}" srcOrd="2" destOrd="0" presId="urn:microsoft.com/office/officeart/2005/8/layout/orgChart1"/>
    <dgm:cxn modelId="{0EC5941C-77BC-46E8-8C5C-B0129B49E413}" type="presParOf" srcId="{CE0C0EFC-CAE3-410F-A60C-4F876F1A894D}" destId="{5525BDE3-0EE9-49AD-8CE2-D2728DAE7AF3}" srcOrd="6" destOrd="0" presId="urn:microsoft.com/office/officeart/2005/8/layout/orgChart1"/>
    <dgm:cxn modelId="{8CF0765B-DB61-40C9-93D4-3BE506CF4731}" type="presParOf" srcId="{CE0C0EFC-CAE3-410F-A60C-4F876F1A894D}" destId="{EBD5CA58-4264-4DBE-A96E-E262C562E487}" srcOrd="7" destOrd="0" presId="urn:microsoft.com/office/officeart/2005/8/layout/orgChart1"/>
    <dgm:cxn modelId="{8A58377F-F058-451D-B0E1-130E0B536132}" type="presParOf" srcId="{EBD5CA58-4264-4DBE-A96E-E262C562E487}" destId="{65D37694-7649-471D-8B89-5F2A46E1DC85}" srcOrd="0" destOrd="0" presId="urn:microsoft.com/office/officeart/2005/8/layout/orgChart1"/>
    <dgm:cxn modelId="{05E74232-73F7-4BF4-A835-BED762228CA4}" type="presParOf" srcId="{65D37694-7649-471D-8B89-5F2A46E1DC85}" destId="{1CF69D3F-AFEC-4EBE-9285-F029B66CAA24}" srcOrd="0" destOrd="0" presId="urn:microsoft.com/office/officeart/2005/8/layout/orgChart1"/>
    <dgm:cxn modelId="{E9124A29-3896-4A62-B8DA-103DEDFC79A2}" type="presParOf" srcId="{65D37694-7649-471D-8B89-5F2A46E1DC85}" destId="{1ADAEA49-0615-4F7E-813E-6F21571E600E}" srcOrd="1" destOrd="0" presId="urn:microsoft.com/office/officeart/2005/8/layout/orgChart1"/>
    <dgm:cxn modelId="{3C2BF677-9C06-4C0B-BD94-DAD35B8DFF1E}" type="presParOf" srcId="{EBD5CA58-4264-4DBE-A96E-E262C562E487}" destId="{E73C202F-43FF-4D8D-BDEE-F79EEA59D0FF}" srcOrd="1" destOrd="0" presId="urn:microsoft.com/office/officeart/2005/8/layout/orgChart1"/>
    <dgm:cxn modelId="{E262C678-AF4B-4DBA-A813-37CE3FFA7314}" type="presParOf" srcId="{EBD5CA58-4264-4DBE-A96E-E262C562E487}" destId="{0BBC6498-780D-4028-9072-7A6851A0D71B}" srcOrd="2" destOrd="0" presId="urn:microsoft.com/office/officeart/2005/8/layout/orgChart1"/>
    <dgm:cxn modelId="{C039CE4A-8196-404A-868E-9B30E1725B2E}" type="presParOf" srcId="{9F4AE412-10BC-48A1-86CB-12CEC9040A1F}" destId="{6B0197B9-741D-4F5B-AF95-757539D73196}" srcOrd="2" destOrd="0" presId="urn:microsoft.com/office/officeart/2005/8/layout/orgChart1"/>
    <dgm:cxn modelId="{90B0D28D-50F5-4AE4-8B03-D88C15318711}" type="presParOf" srcId="{EB6A7883-D6DD-4CFA-8D5D-AFC3710DE58D}" destId="{39628D2B-71B7-44D2-8387-2E135A03DD50}" srcOrd="2" destOrd="0" presId="urn:microsoft.com/office/officeart/2005/8/layout/orgChart1"/>
    <dgm:cxn modelId="{A240F1FB-34E1-43E9-91D8-CC1F64A50831}" type="presParOf" srcId="{EB6A7883-D6DD-4CFA-8D5D-AFC3710DE58D}" destId="{4EB60BF5-A2E4-4B16-94EC-4FC08A0FC939}" srcOrd="3" destOrd="0" presId="urn:microsoft.com/office/officeart/2005/8/layout/orgChart1"/>
    <dgm:cxn modelId="{B3CA497D-4F0B-4B65-A62E-D5663B3D1428}" type="presParOf" srcId="{4EB60BF5-A2E4-4B16-94EC-4FC08A0FC939}" destId="{054CEF0A-BF7C-42A4-9BAA-82C52E211804}" srcOrd="0" destOrd="0" presId="urn:microsoft.com/office/officeart/2005/8/layout/orgChart1"/>
    <dgm:cxn modelId="{1D982F2F-89AE-487F-86D4-3D8E5A18A70D}" type="presParOf" srcId="{054CEF0A-BF7C-42A4-9BAA-82C52E211804}" destId="{DDFA9EDA-B57B-452B-98E6-F341DE3AC735}" srcOrd="0" destOrd="0" presId="urn:microsoft.com/office/officeart/2005/8/layout/orgChart1"/>
    <dgm:cxn modelId="{B5844AB6-6A2F-4754-BBD1-709974464CDD}" type="presParOf" srcId="{054CEF0A-BF7C-42A4-9BAA-82C52E211804}" destId="{F595A122-F0FF-41E9-BDFB-32082D266548}" srcOrd="1" destOrd="0" presId="urn:microsoft.com/office/officeart/2005/8/layout/orgChart1"/>
    <dgm:cxn modelId="{E68209C0-2001-4A05-9950-7160A3554495}" type="presParOf" srcId="{4EB60BF5-A2E4-4B16-94EC-4FC08A0FC939}" destId="{EA85BF05-CB20-48EC-AF9D-0C2D5FB53249}" srcOrd="1" destOrd="0" presId="urn:microsoft.com/office/officeart/2005/8/layout/orgChart1"/>
    <dgm:cxn modelId="{F93CA452-717D-4982-BA21-65F4D929DD09}" type="presParOf" srcId="{EA85BF05-CB20-48EC-AF9D-0C2D5FB53249}" destId="{7FAB0526-5AF8-4E07-BCDC-0A606B2AE9AC}" srcOrd="0" destOrd="0" presId="urn:microsoft.com/office/officeart/2005/8/layout/orgChart1"/>
    <dgm:cxn modelId="{AAA1B35A-7251-4A0E-9DCD-589EA0155F37}" type="presParOf" srcId="{EA85BF05-CB20-48EC-AF9D-0C2D5FB53249}" destId="{5E5527E4-C918-4E14-ACC0-A34264312193}" srcOrd="1" destOrd="0" presId="urn:microsoft.com/office/officeart/2005/8/layout/orgChart1"/>
    <dgm:cxn modelId="{E873BECB-F9A1-4DDA-863A-9A206B38428B}" type="presParOf" srcId="{5E5527E4-C918-4E14-ACC0-A34264312193}" destId="{1989442E-3458-421D-9D49-4B2E0F9D4F6F}" srcOrd="0" destOrd="0" presId="urn:microsoft.com/office/officeart/2005/8/layout/orgChart1"/>
    <dgm:cxn modelId="{BE6984E1-2D65-4BE8-9890-A232E835E749}" type="presParOf" srcId="{1989442E-3458-421D-9D49-4B2E0F9D4F6F}" destId="{C7745D11-5936-456A-8760-3FB6AF1808D3}" srcOrd="0" destOrd="0" presId="urn:microsoft.com/office/officeart/2005/8/layout/orgChart1"/>
    <dgm:cxn modelId="{0BFAB113-E0C6-48A2-B7CE-B284B1ACA04F}" type="presParOf" srcId="{1989442E-3458-421D-9D49-4B2E0F9D4F6F}" destId="{67C2DCF1-C2C8-4F93-8E25-4EC48E1170BB}" srcOrd="1" destOrd="0" presId="urn:microsoft.com/office/officeart/2005/8/layout/orgChart1"/>
    <dgm:cxn modelId="{F4C3D9CB-2483-4B4F-BF96-C6E5CDA13B6A}" type="presParOf" srcId="{5E5527E4-C918-4E14-ACC0-A34264312193}" destId="{7286F847-B03C-4EF4-932B-63D9E4F93189}" srcOrd="1" destOrd="0" presId="urn:microsoft.com/office/officeart/2005/8/layout/orgChart1"/>
    <dgm:cxn modelId="{B9CB0322-FA38-4B7B-8400-8025EA1CAE83}" type="presParOf" srcId="{5E5527E4-C918-4E14-ACC0-A34264312193}" destId="{89E45677-127C-4127-A86C-8E217FE9402D}" srcOrd="2" destOrd="0" presId="urn:microsoft.com/office/officeart/2005/8/layout/orgChart1"/>
    <dgm:cxn modelId="{E2E532E1-9FD0-42DE-8B99-2D607C4C2C0B}" type="presParOf" srcId="{EA85BF05-CB20-48EC-AF9D-0C2D5FB53249}" destId="{3B73E28C-2A88-4039-989A-3FB73D74F6E0}" srcOrd="2" destOrd="0" presId="urn:microsoft.com/office/officeart/2005/8/layout/orgChart1"/>
    <dgm:cxn modelId="{80BEE9D5-8EF3-47C6-8969-D06DB27BA5AE}" type="presParOf" srcId="{EA85BF05-CB20-48EC-AF9D-0C2D5FB53249}" destId="{435868F8-60AC-48FB-93F3-B4AF0A3605E3}" srcOrd="3" destOrd="0" presId="urn:microsoft.com/office/officeart/2005/8/layout/orgChart1"/>
    <dgm:cxn modelId="{F15ADD69-FC0C-4730-80AF-C6DDBCBD6A6C}" type="presParOf" srcId="{435868F8-60AC-48FB-93F3-B4AF0A3605E3}" destId="{9FAB989C-F55F-4C89-A7D1-459EB1C901D6}" srcOrd="0" destOrd="0" presId="urn:microsoft.com/office/officeart/2005/8/layout/orgChart1"/>
    <dgm:cxn modelId="{8E0C65F4-1104-418D-B529-2B8E491D5825}" type="presParOf" srcId="{9FAB989C-F55F-4C89-A7D1-459EB1C901D6}" destId="{0D9190CB-94A7-4F77-9E0D-22EC483B5167}" srcOrd="0" destOrd="0" presId="urn:microsoft.com/office/officeart/2005/8/layout/orgChart1"/>
    <dgm:cxn modelId="{3BF84104-101C-4118-A2C1-1BA79319C436}" type="presParOf" srcId="{9FAB989C-F55F-4C89-A7D1-459EB1C901D6}" destId="{2E0DDF60-69AA-44A2-8AD4-F04E523EDD0E}" srcOrd="1" destOrd="0" presId="urn:microsoft.com/office/officeart/2005/8/layout/orgChart1"/>
    <dgm:cxn modelId="{E57EA585-5240-49C9-9CFB-CED7C1E642D1}" type="presParOf" srcId="{435868F8-60AC-48FB-93F3-B4AF0A3605E3}" destId="{E0FB61FE-94BE-4BD8-9849-366B86453AD5}" srcOrd="1" destOrd="0" presId="urn:microsoft.com/office/officeart/2005/8/layout/orgChart1"/>
    <dgm:cxn modelId="{DA287E52-79A8-424B-8BCE-280B606403C9}" type="presParOf" srcId="{435868F8-60AC-48FB-93F3-B4AF0A3605E3}" destId="{60CA3A74-7208-4746-9343-ADC2AD926181}" srcOrd="2" destOrd="0" presId="urn:microsoft.com/office/officeart/2005/8/layout/orgChart1"/>
    <dgm:cxn modelId="{FED6E105-1F51-40B6-9E27-46757562B8D7}" type="presParOf" srcId="{4EB60BF5-A2E4-4B16-94EC-4FC08A0FC939}" destId="{2FA69CAD-3975-4CE0-BFF8-9AB87146C34B}" srcOrd="2" destOrd="0" presId="urn:microsoft.com/office/officeart/2005/8/layout/orgChart1"/>
    <dgm:cxn modelId="{F7556195-8F8E-4A71-BF48-33E2ED28918B}" type="presParOf" srcId="{EB6A7883-D6DD-4CFA-8D5D-AFC3710DE58D}" destId="{AD312560-879C-42F0-8FF8-F63123544D41}" srcOrd="4" destOrd="0" presId="urn:microsoft.com/office/officeart/2005/8/layout/orgChart1"/>
    <dgm:cxn modelId="{A32CDC21-F9BB-43BF-877E-793D8341D7BC}" type="presParOf" srcId="{EB6A7883-D6DD-4CFA-8D5D-AFC3710DE58D}" destId="{46BF1BA3-4508-4778-B7C7-6B494DC3FC08}" srcOrd="5" destOrd="0" presId="urn:microsoft.com/office/officeart/2005/8/layout/orgChart1"/>
    <dgm:cxn modelId="{1107B6C2-4CEB-4C41-880A-63136C025B9B}" type="presParOf" srcId="{46BF1BA3-4508-4778-B7C7-6B494DC3FC08}" destId="{3355CE97-0A43-4A92-8D0E-DD88BBB3CC78}" srcOrd="0" destOrd="0" presId="urn:microsoft.com/office/officeart/2005/8/layout/orgChart1"/>
    <dgm:cxn modelId="{12F4DCFF-DF5F-4847-92F3-04673DD4A208}" type="presParOf" srcId="{3355CE97-0A43-4A92-8D0E-DD88BBB3CC78}" destId="{618899AD-E676-4ABB-9B7C-1F82A0F68378}" srcOrd="0" destOrd="0" presId="urn:microsoft.com/office/officeart/2005/8/layout/orgChart1"/>
    <dgm:cxn modelId="{3589E759-4617-4644-B89D-1CA03049D90A}" type="presParOf" srcId="{3355CE97-0A43-4A92-8D0E-DD88BBB3CC78}" destId="{CBFA112F-7063-45C4-9A35-0D68EA45CD5A}" srcOrd="1" destOrd="0" presId="urn:microsoft.com/office/officeart/2005/8/layout/orgChart1"/>
    <dgm:cxn modelId="{95100437-C73B-4D1B-9FFF-3ACD1C9F91D4}" type="presParOf" srcId="{46BF1BA3-4508-4778-B7C7-6B494DC3FC08}" destId="{51F2D7A9-A90C-48CC-A934-872F6B7C0147}" srcOrd="1" destOrd="0" presId="urn:microsoft.com/office/officeart/2005/8/layout/orgChart1"/>
    <dgm:cxn modelId="{0206447A-05A7-4306-BF17-19AE377E47A5}" type="presParOf" srcId="{51F2D7A9-A90C-48CC-A934-872F6B7C0147}" destId="{59D69C02-834E-4965-BC9A-754BF329F0F1}" srcOrd="0" destOrd="0" presId="urn:microsoft.com/office/officeart/2005/8/layout/orgChart1"/>
    <dgm:cxn modelId="{E4EF3FB3-0C91-4CFC-A4FE-23A909D1198B}" type="presParOf" srcId="{51F2D7A9-A90C-48CC-A934-872F6B7C0147}" destId="{2D80B53D-6E4A-4E5B-B148-3BCA9B4AC7DA}" srcOrd="1" destOrd="0" presId="urn:microsoft.com/office/officeart/2005/8/layout/orgChart1"/>
    <dgm:cxn modelId="{F8A53D6A-166F-4B68-A675-B7D16B2CBDA8}" type="presParOf" srcId="{2D80B53D-6E4A-4E5B-B148-3BCA9B4AC7DA}" destId="{60CF2D57-013C-4001-ABC4-3A6F2A6ACC83}" srcOrd="0" destOrd="0" presId="urn:microsoft.com/office/officeart/2005/8/layout/orgChart1"/>
    <dgm:cxn modelId="{3031B877-1BE3-444F-8F2C-F506995862E7}" type="presParOf" srcId="{60CF2D57-013C-4001-ABC4-3A6F2A6ACC83}" destId="{4AA9C761-B8D4-4CD6-AA66-04CD2DDA75D1}" srcOrd="0" destOrd="0" presId="urn:microsoft.com/office/officeart/2005/8/layout/orgChart1"/>
    <dgm:cxn modelId="{50365366-F274-4342-8FB4-F5031721E795}" type="presParOf" srcId="{60CF2D57-013C-4001-ABC4-3A6F2A6ACC83}" destId="{731ECF93-F4C5-4705-990E-F1CEF566620C}" srcOrd="1" destOrd="0" presId="urn:microsoft.com/office/officeart/2005/8/layout/orgChart1"/>
    <dgm:cxn modelId="{4E10A5BE-0140-40C4-BE34-F450C9D73A80}" type="presParOf" srcId="{2D80B53D-6E4A-4E5B-B148-3BCA9B4AC7DA}" destId="{F0A87338-BCA3-4FF7-980A-7AD513F91E66}" srcOrd="1" destOrd="0" presId="urn:microsoft.com/office/officeart/2005/8/layout/orgChart1"/>
    <dgm:cxn modelId="{4A2BAE35-4126-4C43-A765-31F76E9A13F8}" type="presParOf" srcId="{2D80B53D-6E4A-4E5B-B148-3BCA9B4AC7DA}" destId="{CFE15DEC-3F0A-470C-AF34-FA1B725D7701}" srcOrd="2" destOrd="0" presId="urn:microsoft.com/office/officeart/2005/8/layout/orgChart1"/>
    <dgm:cxn modelId="{85D7BE24-40A5-4980-B80C-896CCACFEBCC}" type="presParOf" srcId="{51F2D7A9-A90C-48CC-A934-872F6B7C0147}" destId="{AA2860C4-7644-4004-AF46-DC758F71800E}" srcOrd="2" destOrd="0" presId="urn:microsoft.com/office/officeart/2005/8/layout/orgChart1"/>
    <dgm:cxn modelId="{FE90BD67-E14E-42E0-803D-B1F6608942AA}" type="presParOf" srcId="{51F2D7A9-A90C-48CC-A934-872F6B7C0147}" destId="{74E76BA3-5254-4992-91DA-E18F07F28E7A}" srcOrd="3" destOrd="0" presId="urn:microsoft.com/office/officeart/2005/8/layout/orgChart1"/>
    <dgm:cxn modelId="{673F9341-DACE-4462-A7FC-AC13FD977532}" type="presParOf" srcId="{74E76BA3-5254-4992-91DA-E18F07F28E7A}" destId="{16A90869-D443-4520-97B2-4ED0011AD8D2}" srcOrd="0" destOrd="0" presId="urn:microsoft.com/office/officeart/2005/8/layout/orgChart1"/>
    <dgm:cxn modelId="{902180C2-B751-43F3-81A8-FEC2868FFD36}" type="presParOf" srcId="{16A90869-D443-4520-97B2-4ED0011AD8D2}" destId="{941FECFF-E727-489B-98FF-CCC22C996C50}" srcOrd="0" destOrd="0" presId="urn:microsoft.com/office/officeart/2005/8/layout/orgChart1"/>
    <dgm:cxn modelId="{32060699-5DB7-4439-8E05-757602B9388F}" type="presParOf" srcId="{16A90869-D443-4520-97B2-4ED0011AD8D2}" destId="{B11A6BD8-395E-41F8-9731-60E02B617421}" srcOrd="1" destOrd="0" presId="urn:microsoft.com/office/officeart/2005/8/layout/orgChart1"/>
    <dgm:cxn modelId="{DEE53F80-B3EA-485E-B7D4-5906DBA65F27}" type="presParOf" srcId="{74E76BA3-5254-4992-91DA-E18F07F28E7A}" destId="{C4B0EB10-BCEB-479B-ADCF-FD872BBD175A}" srcOrd="1" destOrd="0" presId="urn:microsoft.com/office/officeart/2005/8/layout/orgChart1"/>
    <dgm:cxn modelId="{C7BC5F99-F1BC-4FB4-8175-3661D750693D}" type="presParOf" srcId="{74E76BA3-5254-4992-91DA-E18F07F28E7A}" destId="{BB5FCE96-05A7-4B35-9C58-D468289B2F48}" srcOrd="2" destOrd="0" presId="urn:microsoft.com/office/officeart/2005/8/layout/orgChart1"/>
    <dgm:cxn modelId="{DEC706EC-03AC-43C3-96D3-2D7B412B8516}" type="presParOf" srcId="{46BF1BA3-4508-4778-B7C7-6B494DC3FC08}" destId="{08CE2778-9989-49F0-BF82-6757AE0B6402}" srcOrd="2" destOrd="0" presId="urn:microsoft.com/office/officeart/2005/8/layout/orgChart1"/>
    <dgm:cxn modelId="{DFCFDE8E-060A-4E2F-9F0B-B98918A5C51F}" type="presParOf" srcId="{2B7CA33C-71D8-4CF1-872D-F489D6040D5C}" destId="{0386EEC1-853B-41D3-A4CB-039E4BE6879C}" srcOrd="2" destOrd="0" presId="urn:microsoft.com/office/officeart/2005/8/layout/orgChart1"/>
    <dgm:cxn modelId="{FFCCC6DD-8043-4E1C-A565-A090988D8414}" type="presParOf" srcId="{0386EEC1-853B-41D3-A4CB-039E4BE6879C}" destId="{B9D89ACC-BCF5-479A-B4A7-2711B80E2E3C}" srcOrd="0" destOrd="0" presId="urn:microsoft.com/office/officeart/2005/8/layout/orgChart1"/>
    <dgm:cxn modelId="{A2593527-7E40-4307-AE13-32B7951519F7}" type="presParOf" srcId="{0386EEC1-853B-41D3-A4CB-039E4BE6879C}" destId="{0CDBEFFE-35EA-416C-842B-C9C005D10DBD}" srcOrd="1" destOrd="0" presId="urn:microsoft.com/office/officeart/2005/8/layout/orgChart1"/>
    <dgm:cxn modelId="{F6EE2F12-4005-4608-BFA3-25583155ACA0}" type="presParOf" srcId="{0CDBEFFE-35EA-416C-842B-C9C005D10DBD}" destId="{3E9F593C-2943-4DA4-9912-A61EB64EE130}" srcOrd="0" destOrd="0" presId="urn:microsoft.com/office/officeart/2005/8/layout/orgChart1"/>
    <dgm:cxn modelId="{109C3EC6-28FF-4C5A-BD74-DDFF23252F86}" type="presParOf" srcId="{3E9F593C-2943-4DA4-9912-A61EB64EE130}" destId="{E41FE86E-A498-4259-9CB0-7868144C4C13}" srcOrd="0" destOrd="0" presId="urn:microsoft.com/office/officeart/2005/8/layout/orgChart1"/>
    <dgm:cxn modelId="{4F4F762B-797A-4131-A403-A45EC17B207E}" type="presParOf" srcId="{3E9F593C-2943-4DA4-9912-A61EB64EE130}" destId="{EFB0EE41-1AA6-4692-8C9E-48953F68FE7F}" srcOrd="1" destOrd="0" presId="urn:microsoft.com/office/officeart/2005/8/layout/orgChart1"/>
    <dgm:cxn modelId="{36493B1D-938E-46F9-98A7-E75E68E8C7D8}" type="presParOf" srcId="{0CDBEFFE-35EA-416C-842B-C9C005D10DBD}" destId="{45421F36-EB7C-4757-A7EC-9A2986E1E6AA}" srcOrd="1" destOrd="0" presId="urn:microsoft.com/office/officeart/2005/8/layout/orgChart1"/>
    <dgm:cxn modelId="{2F716232-B448-45B1-851A-A9336F7F504D}" type="presParOf" srcId="{0CDBEFFE-35EA-416C-842B-C9C005D10DBD}" destId="{5C7117EA-5ECE-4B1D-B199-F86CFFCDE75A}" srcOrd="2" destOrd="0" presId="urn:microsoft.com/office/officeart/2005/8/layout/orgChart1"/>
    <dgm:cxn modelId="{36FCF606-9664-49CA-8437-4044151BB6CC}" type="presParOf" srcId="{0386EEC1-853B-41D3-A4CB-039E4BE6879C}" destId="{98D4979A-A40F-4777-BC7F-D7A0C175BD78}" srcOrd="2" destOrd="0" presId="urn:microsoft.com/office/officeart/2005/8/layout/orgChart1"/>
    <dgm:cxn modelId="{21E49945-DE57-42FB-B64E-153BA2B36C0E}" type="presParOf" srcId="{0386EEC1-853B-41D3-A4CB-039E4BE6879C}" destId="{D11F8551-0A9B-4EB8-B185-DB0C0BC28579}" srcOrd="3" destOrd="0" presId="urn:microsoft.com/office/officeart/2005/8/layout/orgChart1"/>
    <dgm:cxn modelId="{6467D1A4-3F4E-422E-BECC-6EFE55643390}" type="presParOf" srcId="{D11F8551-0A9B-4EB8-B185-DB0C0BC28579}" destId="{55C9D525-EEE1-47D1-98C4-1F88550C0578}" srcOrd="0" destOrd="0" presId="urn:microsoft.com/office/officeart/2005/8/layout/orgChart1"/>
    <dgm:cxn modelId="{D983A9A6-AD33-4648-A3A1-479DFA644178}" type="presParOf" srcId="{55C9D525-EEE1-47D1-98C4-1F88550C0578}" destId="{22AAEE31-F27F-4817-8383-E9A0E71BF8FE}" srcOrd="0" destOrd="0" presId="urn:microsoft.com/office/officeart/2005/8/layout/orgChart1"/>
    <dgm:cxn modelId="{CF33685F-534B-4D07-BB33-3A3FFEAB9FBB}" type="presParOf" srcId="{55C9D525-EEE1-47D1-98C4-1F88550C0578}" destId="{0498AE95-99C0-4A6B-9C19-37BD81371CE9}" srcOrd="1" destOrd="0" presId="urn:microsoft.com/office/officeart/2005/8/layout/orgChart1"/>
    <dgm:cxn modelId="{3A7E20E6-FF68-402C-A508-70E2DA1108E7}" type="presParOf" srcId="{D11F8551-0A9B-4EB8-B185-DB0C0BC28579}" destId="{AE3D3E86-D0E6-4161-B8CB-3C0B03FF9ADC}" srcOrd="1" destOrd="0" presId="urn:microsoft.com/office/officeart/2005/8/layout/orgChart1"/>
    <dgm:cxn modelId="{5375B3DC-7C0E-46F5-A473-6E6B73121008}" type="presParOf" srcId="{D11F8551-0A9B-4EB8-B185-DB0C0BC28579}" destId="{5698D53B-C7A6-4C67-A11D-838E31C491F7}" srcOrd="2" destOrd="0" presId="urn:microsoft.com/office/officeart/2005/8/layout/orgChart1"/>
    <dgm:cxn modelId="{5AC40D33-9574-49EC-8232-39F6779EE917}" type="presParOf" srcId="{0386EEC1-853B-41D3-A4CB-039E4BE6879C}" destId="{3B051F66-D689-460B-9792-65BAD704C15F}" srcOrd="4" destOrd="0" presId="urn:microsoft.com/office/officeart/2005/8/layout/orgChart1"/>
    <dgm:cxn modelId="{034CD21F-844C-4876-A15C-7E324E4EA6EB}" type="presParOf" srcId="{0386EEC1-853B-41D3-A4CB-039E4BE6879C}" destId="{73C5CC51-7655-439E-9EDA-8653276C39F2}" srcOrd="5" destOrd="0" presId="urn:microsoft.com/office/officeart/2005/8/layout/orgChart1"/>
    <dgm:cxn modelId="{5E81B216-55D6-4F4D-8FA4-2802DAD267C0}" type="presParOf" srcId="{73C5CC51-7655-439E-9EDA-8653276C39F2}" destId="{DB1F13C5-6410-4E88-944F-B90AB8ED032A}" srcOrd="0" destOrd="0" presId="urn:microsoft.com/office/officeart/2005/8/layout/orgChart1"/>
    <dgm:cxn modelId="{7269A567-4442-453A-84FF-772CBFFD9D09}" type="presParOf" srcId="{DB1F13C5-6410-4E88-944F-B90AB8ED032A}" destId="{63E57340-FB26-412D-9A0E-CADFC733FA81}" srcOrd="0" destOrd="0" presId="urn:microsoft.com/office/officeart/2005/8/layout/orgChart1"/>
    <dgm:cxn modelId="{91007CB4-297F-4194-9722-86AE400FCF2B}" type="presParOf" srcId="{DB1F13C5-6410-4E88-944F-B90AB8ED032A}" destId="{5167242E-E2CF-4829-AC53-3B946CEA20AD}" srcOrd="1" destOrd="0" presId="urn:microsoft.com/office/officeart/2005/8/layout/orgChart1"/>
    <dgm:cxn modelId="{56DE49B1-52EE-453B-8D0E-45932B6C3990}" type="presParOf" srcId="{73C5CC51-7655-439E-9EDA-8653276C39F2}" destId="{89B1A55F-9F8A-4B28-B15C-CB02D9CE886F}" srcOrd="1" destOrd="0" presId="urn:microsoft.com/office/officeart/2005/8/layout/orgChart1"/>
    <dgm:cxn modelId="{2543F158-2959-4DEB-B1AB-F68AE8EB74D4}" type="presParOf" srcId="{73C5CC51-7655-439E-9EDA-8653276C39F2}" destId="{32D31E7E-C6EF-408A-B610-F81F5AD8FD5F}"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2E482FC-4AB5-4A6A-8776-9FC79EE179D8}" type="datetimeFigureOut">
              <a:rPr lang="pt-BR" smtClean="0"/>
              <a:t>12/08/2019</a:t>
            </a:fld>
            <a:endParaRPr lang="pt-BR"/>
          </a:p>
        </p:txBody>
      </p:sp>
      <p:sp>
        <p:nvSpPr>
          <p:cNvPr id="4" name="Espaço Reservado para Rodapé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3572DD1-4669-4DEA-8EEB-982B5E8FD6BC}" type="slidenum">
              <a:rPr lang="pt-BR" smtClean="0"/>
              <a:t>‹nº›</a:t>
            </a:fld>
            <a:endParaRPr lang="pt-BR"/>
          </a:p>
        </p:txBody>
      </p:sp>
    </p:spTree>
    <p:extLst>
      <p:ext uri="{BB962C8B-B14F-4D97-AF65-F5344CB8AC3E}">
        <p14:creationId xmlns:p14="http://schemas.microsoft.com/office/powerpoint/2010/main" val="1604616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8DF7631-C6A8-4C6F-A43E-28FA3D47FC57}" type="datetimeFigureOut">
              <a:rPr lang="pt-BR" smtClean="0"/>
              <a:pPr/>
              <a:t>12/08/2019</a:t>
            </a:fld>
            <a:endParaRPr lang="pt-BR"/>
          </a:p>
        </p:txBody>
      </p:sp>
      <p:sp>
        <p:nvSpPr>
          <p:cNvPr id="4" name="Espaço Reservado para Imagem de Slide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F9649D1-AA82-464D-832F-10A837331D7A}" type="slidenum">
              <a:rPr lang="pt-BR" smtClean="0"/>
              <a:pPr/>
              <a:t>‹nº›</a:t>
            </a:fld>
            <a:endParaRPr lang="pt-BR"/>
          </a:p>
        </p:txBody>
      </p:sp>
    </p:spTree>
    <p:extLst>
      <p:ext uri="{BB962C8B-B14F-4D97-AF65-F5344CB8AC3E}">
        <p14:creationId xmlns:p14="http://schemas.microsoft.com/office/powerpoint/2010/main" val="1738962659"/>
      </p:ext>
    </p:extLst>
  </p:cSld>
  <p:clrMap bg1="lt1" tx1="dk1" bg2="lt2" tx2="dk2" accent1="accent1" accent2="accent2" accent3="accent3" accent4="accent4" accent5="accent5" accent6="accent6" hlink="hlink" folHlink="folHlink"/>
  <p:notesStyle>
    <a:lvl1pPr marL="0" algn="l" defTabSz="713232" rtl="0" eaLnBrk="1" latinLnBrk="0" hangingPunct="1">
      <a:defRPr sz="900" kern="1200">
        <a:solidFill>
          <a:schemeClr val="tx1"/>
        </a:solidFill>
        <a:latin typeface="+mn-lt"/>
        <a:ea typeface="+mn-ea"/>
        <a:cs typeface="+mn-cs"/>
      </a:defRPr>
    </a:lvl1pPr>
    <a:lvl2pPr marL="356616" algn="l" defTabSz="713232" rtl="0" eaLnBrk="1" latinLnBrk="0" hangingPunct="1">
      <a:defRPr sz="900" kern="1200">
        <a:solidFill>
          <a:schemeClr val="tx1"/>
        </a:solidFill>
        <a:latin typeface="+mn-lt"/>
        <a:ea typeface="+mn-ea"/>
        <a:cs typeface="+mn-cs"/>
      </a:defRPr>
    </a:lvl2pPr>
    <a:lvl3pPr marL="713232" algn="l" defTabSz="713232" rtl="0" eaLnBrk="1" latinLnBrk="0" hangingPunct="1">
      <a:defRPr sz="900" kern="1200">
        <a:solidFill>
          <a:schemeClr val="tx1"/>
        </a:solidFill>
        <a:latin typeface="+mn-lt"/>
        <a:ea typeface="+mn-ea"/>
        <a:cs typeface="+mn-cs"/>
      </a:defRPr>
    </a:lvl3pPr>
    <a:lvl4pPr marL="1069848" algn="l" defTabSz="713232" rtl="0" eaLnBrk="1" latinLnBrk="0" hangingPunct="1">
      <a:defRPr sz="900" kern="1200">
        <a:solidFill>
          <a:schemeClr val="tx1"/>
        </a:solidFill>
        <a:latin typeface="+mn-lt"/>
        <a:ea typeface="+mn-ea"/>
        <a:cs typeface="+mn-cs"/>
      </a:defRPr>
    </a:lvl4pPr>
    <a:lvl5pPr marL="1426464" algn="l" defTabSz="713232" rtl="0" eaLnBrk="1" latinLnBrk="0" hangingPunct="1">
      <a:defRPr sz="900" kern="1200">
        <a:solidFill>
          <a:schemeClr val="tx1"/>
        </a:solidFill>
        <a:latin typeface="+mn-lt"/>
        <a:ea typeface="+mn-ea"/>
        <a:cs typeface="+mn-cs"/>
      </a:defRPr>
    </a:lvl5pPr>
    <a:lvl6pPr marL="1783080" algn="l" defTabSz="713232" rtl="0" eaLnBrk="1" latinLnBrk="0" hangingPunct="1">
      <a:defRPr sz="900" kern="1200">
        <a:solidFill>
          <a:schemeClr val="tx1"/>
        </a:solidFill>
        <a:latin typeface="+mn-lt"/>
        <a:ea typeface="+mn-ea"/>
        <a:cs typeface="+mn-cs"/>
      </a:defRPr>
    </a:lvl6pPr>
    <a:lvl7pPr marL="2139696" algn="l" defTabSz="713232" rtl="0" eaLnBrk="1" latinLnBrk="0" hangingPunct="1">
      <a:defRPr sz="900" kern="1200">
        <a:solidFill>
          <a:schemeClr val="tx1"/>
        </a:solidFill>
        <a:latin typeface="+mn-lt"/>
        <a:ea typeface="+mn-ea"/>
        <a:cs typeface="+mn-cs"/>
      </a:defRPr>
    </a:lvl7pPr>
    <a:lvl8pPr marL="2496312" algn="l" defTabSz="713232" rtl="0" eaLnBrk="1" latinLnBrk="0" hangingPunct="1">
      <a:defRPr sz="900" kern="1200">
        <a:solidFill>
          <a:schemeClr val="tx1"/>
        </a:solidFill>
        <a:latin typeface="+mn-lt"/>
        <a:ea typeface="+mn-ea"/>
        <a:cs typeface="+mn-cs"/>
      </a:defRPr>
    </a:lvl8pPr>
    <a:lvl9pPr marL="2852928" algn="l" defTabSz="71323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a:t>
            </a:fld>
            <a:endParaRPr lang="pt-BR"/>
          </a:p>
        </p:txBody>
      </p:sp>
    </p:spTree>
    <p:extLst>
      <p:ext uri="{BB962C8B-B14F-4D97-AF65-F5344CB8AC3E}">
        <p14:creationId xmlns:p14="http://schemas.microsoft.com/office/powerpoint/2010/main" val="3633520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11</a:t>
            </a:fld>
            <a:endParaRPr lang="pt-BR"/>
          </a:p>
        </p:txBody>
      </p:sp>
    </p:spTree>
    <p:extLst>
      <p:ext uri="{BB962C8B-B14F-4D97-AF65-F5344CB8AC3E}">
        <p14:creationId xmlns:p14="http://schemas.microsoft.com/office/powerpoint/2010/main" val="2593730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12</a:t>
            </a:fld>
            <a:endParaRPr lang="pt-BR"/>
          </a:p>
        </p:txBody>
      </p:sp>
    </p:spTree>
    <p:extLst>
      <p:ext uri="{BB962C8B-B14F-4D97-AF65-F5344CB8AC3E}">
        <p14:creationId xmlns:p14="http://schemas.microsoft.com/office/powerpoint/2010/main" val="2730667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13</a:t>
            </a:fld>
            <a:endParaRPr lang="pt-BR"/>
          </a:p>
        </p:txBody>
      </p:sp>
    </p:spTree>
    <p:extLst>
      <p:ext uri="{BB962C8B-B14F-4D97-AF65-F5344CB8AC3E}">
        <p14:creationId xmlns:p14="http://schemas.microsoft.com/office/powerpoint/2010/main" val="41698878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14</a:t>
            </a:fld>
            <a:endParaRPr lang="pt-BR"/>
          </a:p>
        </p:txBody>
      </p:sp>
    </p:spTree>
    <p:extLst>
      <p:ext uri="{BB962C8B-B14F-4D97-AF65-F5344CB8AC3E}">
        <p14:creationId xmlns:p14="http://schemas.microsoft.com/office/powerpoint/2010/main" val="9413855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15</a:t>
            </a:fld>
            <a:endParaRPr lang="pt-BR"/>
          </a:p>
        </p:txBody>
      </p:sp>
    </p:spTree>
    <p:extLst>
      <p:ext uri="{BB962C8B-B14F-4D97-AF65-F5344CB8AC3E}">
        <p14:creationId xmlns:p14="http://schemas.microsoft.com/office/powerpoint/2010/main" val="11481256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16</a:t>
            </a:fld>
            <a:endParaRPr lang="pt-BR"/>
          </a:p>
        </p:txBody>
      </p:sp>
    </p:spTree>
    <p:extLst>
      <p:ext uri="{BB962C8B-B14F-4D97-AF65-F5344CB8AC3E}">
        <p14:creationId xmlns:p14="http://schemas.microsoft.com/office/powerpoint/2010/main" val="14088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17</a:t>
            </a:fld>
            <a:endParaRPr lang="pt-BR"/>
          </a:p>
        </p:txBody>
      </p:sp>
    </p:spTree>
    <p:extLst>
      <p:ext uri="{BB962C8B-B14F-4D97-AF65-F5344CB8AC3E}">
        <p14:creationId xmlns:p14="http://schemas.microsoft.com/office/powerpoint/2010/main" val="2409608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18</a:t>
            </a:fld>
            <a:endParaRPr lang="pt-BR"/>
          </a:p>
        </p:txBody>
      </p:sp>
    </p:spTree>
    <p:extLst>
      <p:ext uri="{BB962C8B-B14F-4D97-AF65-F5344CB8AC3E}">
        <p14:creationId xmlns:p14="http://schemas.microsoft.com/office/powerpoint/2010/main" val="19043349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19</a:t>
            </a:fld>
            <a:endParaRPr lang="pt-BR"/>
          </a:p>
        </p:txBody>
      </p:sp>
    </p:spTree>
    <p:extLst>
      <p:ext uri="{BB962C8B-B14F-4D97-AF65-F5344CB8AC3E}">
        <p14:creationId xmlns:p14="http://schemas.microsoft.com/office/powerpoint/2010/main" val="28604048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20</a:t>
            </a:fld>
            <a:endParaRPr lang="pt-BR"/>
          </a:p>
        </p:txBody>
      </p:sp>
    </p:spTree>
    <p:extLst>
      <p:ext uri="{BB962C8B-B14F-4D97-AF65-F5344CB8AC3E}">
        <p14:creationId xmlns:p14="http://schemas.microsoft.com/office/powerpoint/2010/main" val="3219648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3</a:t>
            </a:fld>
            <a:endParaRPr lang="pt-BR"/>
          </a:p>
        </p:txBody>
      </p:sp>
    </p:spTree>
    <p:extLst>
      <p:ext uri="{BB962C8B-B14F-4D97-AF65-F5344CB8AC3E}">
        <p14:creationId xmlns:p14="http://schemas.microsoft.com/office/powerpoint/2010/main" val="39240927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21</a:t>
            </a:fld>
            <a:endParaRPr lang="pt-BR"/>
          </a:p>
        </p:txBody>
      </p:sp>
    </p:spTree>
    <p:extLst>
      <p:ext uri="{BB962C8B-B14F-4D97-AF65-F5344CB8AC3E}">
        <p14:creationId xmlns:p14="http://schemas.microsoft.com/office/powerpoint/2010/main" val="420864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22</a:t>
            </a:fld>
            <a:endParaRPr lang="pt-BR"/>
          </a:p>
        </p:txBody>
      </p:sp>
    </p:spTree>
    <p:extLst>
      <p:ext uri="{BB962C8B-B14F-4D97-AF65-F5344CB8AC3E}">
        <p14:creationId xmlns:p14="http://schemas.microsoft.com/office/powerpoint/2010/main" val="40130422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23</a:t>
            </a:fld>
            <a:endParaRPr lang="pt-BR"/>
          </a:p>
        </p:txBody>
      </p:sp>
    </p:spTree>
    <p:extLst>
      <p:ext uri="{BB962C8B-B14F-4D97-AF65-F5344CB8AC3E}">
        <p14:creationId xmlns:p14="http://schemas.microsoft.com/office/powerpoint/2010/main" val="12521316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24</a:t>
            </a:fld>
            <a:endParaRPr lang="pt-BR"/>
          </a:p>
        </p:txBody>
      </p:sp>
    </p:spTree>
    <p:extLst>
      <p:ext uri="{BB962C8B-B14F-4D97-AF65-F5344CB8AC3E}">
        <p14:creationId xmlns:p14="http://schemas.microsoft.com/office/powerpoint/2010/main" val="21935119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25</a:t>
            </a:fld>
            <a:endParaRPr lang="pt-BR"/>
          </a:p>
        </p:txBody>
      </p:sp>
    </p:spTree>
    <p:extLst>
      <p:ext uri="{BB962C8B-B14F-4D97-AF65-F5344CB8AC3E}">
        <p14:creationId xmlns:p14="http://schemas.microsoft.com/office/powerpoint/2010/main" val="36217281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26</a:t>
            </a:fld>
            <a:endParaRPr lang="pt-BR"/>
          </a:p>
        </p:txBody>
      </p:sp>
    </p:spTree>
    <p:extLst>
      <p:ext uri="{BB962C8B-B14F-4D97-AF65-F5344CB8AC3E}">
        <p14:creationId xmlns:p14="http://schemas.microsoft.com/office/powerpoint/2010/main" val="722715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27</a:t>
            </a:fld>
            <a:endParaRPr lang="pt-BR"/>
          </a:p>
        </p:txBody>
      </p:sp>
    </p:spTree>
    <p:extLst>
      <p:ext uri="{BB962C8B-B14F-4D97-AF65-F5344CB8AC3E}">
        <p14:creationId xmlns:p14="http://schemas.microsoft.com/office/powerpoint/2010/main" val="28372363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28</a:t>
            </a:fld>
            <a:endParaRPr lang="pt-BR"/>
          </a:p>
        </p:txBody>
      </p:sp>
    </p:spTree>
    <p:extLst>
      <p:ext uri="{BB962C8B-B14F-4D97-AF65-F5344CB8AC3E}">
        <p14:creationId xmlns:p14="http://schemas.microsoft.com/office/powerpoint/2010/main" val="4034864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29</a:t>
            </a:fld>
            <a:endParaRPr lang="pt-BR"/>
          </a:p>
        </p:txBody>
      </p:sp>
    </p:spTree>
    <p:extLst>
      <p:ext uri="{BB962C8B-B14F-4D97-AF65-F5344CB8AC3E}">
        <p14:creationId xmlns:p14="http://schemas.microsoft.com/office/powerpoint/2010/main" val="9596474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30</a:t>
            </a:fld>
            <a:endParaRPr lang="pt-BR"/>
          </a:p>
        </p:txBody>
      </p:sp>
    </p:spTree>
    <p:extLst>
      <p:ext uri="{BB962C8B-B14F-4D97-AF65-F5344CB8AC3E}">
        <p14:creationId xmlns:p14="http://schemas.microsoft.com/office/powerpoint/2010/main" val="3696058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4</a:t>
            </a:fld>
            <a:endParaRPr lang="pt-BR"/>
          </a:p>
        </p:txBody>
      </p:sp>
    </p:spTree>
    <p:extLst>
      <p:ext uri="{BB962C8B-B14F-4D97-AF65-F5344CB8AC3E}">
        <p14:creationId xmlns:p14="http://schemas.microsoft.com/office/powerpoint/2010/main" val="669545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5</a:t>
            </a:fld>
            <a:endParaRPr lang="pt-BR"/>
          </a:p>
        </p:txBody>
      </p:sp>
    </p:spTree>
    <p:extLst>
      <p:ext uri="{BB962C8B-B14F-4D97-AF65-F5344CB8AC3E}">
        <p14:creationId xmlns:p14="http://schemas.microsoft.com/office/powerpoint/2010/main" val="1205052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6</a:t>
            </a:fld>
            <a:endParaRPr lang="pt-BR"/>
          </a:p>
        </p:txBody>
      </p:sp>
    </p:spTree>
    <p:extLst>
      <p:ext uri="{BB962C8B-B14F-4D97-AF65-F5344CB8AC3E}">
        <p14:creationId xmlns:p14="http://schemas.microsoft.com/office/powerpoint/2010/main" val="2913651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7</a:t>
            </a:fld>
            <a:endParaRPr lang="pt-BR"/>
          </a:p>
        </p:txBody>
      </p:sp>
    </p:spTree>
    <p:extLst>
      <p:ext uri="{BB962C8B-B14F-4D97-AF65-F5344CB8AC3E}">
        <p14:creationId xmlns:p14="http://schemas.microsoft.com/office/powerpoint/2010/main" val="3702985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8</a:t>
            </a:fld>
            <a:endParaRPr lang="pt-BR"/>
          </a:p>
        </p:txBody>
      </p:sp>
    </p:spTree>
    <p:extLst>
      <p:ext uri="{BB962C8B-B14F-4D97-AF65-F5344CB8AC3E}">
        <p14:creationId xmlns:p14="http://schemas.microsoft.com/office/powerpoint/2010/main" val="197459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9</a:t>
            </a:fld>
            <a:endParaRPr lang="pt-BR"/>
          </a:p>
        </p:txBody>
      </p:sp>
    </p:spTree>
    <p:extLst>
      <p:ext uri="{BB962C8B-B14F-4D97-AF65-F5344CB8AC3E}">
        <p14:creationId xmlns:p14="http://schemas.microsoft.com/office/powerpoint/2010/main" val="2272591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4002E77D-B647-488F-802F-507CABC889F3}" type="slidenum">
              <a:rPr lang="pt-BR" smtClean="0"/>
              <a:pPr/>
              <a:t>10</a:t>
            </a:fld>
            <a:endParaRPr lang="pt-BR"/>
          </a:p>
        </p:txBody>
      </p:sp>
    </p:spTree>
    <p:extLst>
      <p:ext uri="{BB962C8B-B14F-4D97-AF65-F5344CB8AC3E}">
        <p14:creationId xmlns:p14="http://schemas.microsoft.com/office/powerpoint/2010/main" val="29036597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700"/>
            </a:lvl1pPr>
          </a:lstStyle>
          <a:p>
            <a:r>
              <a:rPr lang="pt-BR"/>
              <a:t>Clique para editar o título mestre</a:t>
            </a:r>
          </a:p>
        </p:txBody>
      </p:sp>
      <p:sp>
        <p:nvSpPr>
          <p:cNvPr id="3" name="Subtítulo 2"/>
          <p:cNvSpPr>
            <a:spLocks noGrp="1"/>
          </p:cNvSpPr>
          <p:nvPr>
            <p:ph type="subTitle" idx="1"/>
          </p:nvPr>
        </p:nvSpPr>
        <p:spPr>
          <a:xfrm>
            <a:off x="1143000" y="3602037"/>
            <a:ext cx="6858000" cy="1655763"/>
          </a:xfrm>
        </p:spPr>
        <p:txBody>
          <a:bodyPr/>
          <a:lstStyle>
            <a:lvl1pPr marL="0" indent="0" algn="ctr">
              <a:buNone/>
              <a:defRPr sz="1900"/>
            </a:lvl1pPr>
            <a:lvl2pPr marL="356616" indent="0" algn="ctr">
              <a:buNone/>
              <a:defRPr sz="1600"/>
            </a:lvl2pPr>
            <a:lvl3pPr marL="713232" indent="0" algn="ctr">
              <a:buNone/>
              <a:defRPr sz="1400"/>
            </a:lvl3pPr>
            <a:lvl4pPr marL="1069848" indent="0" algn="ctr">
              <a:buNone/>
              <a:defRPr sz="1200"/>
            </a:lvl4pPr>
            <a:lvl5pPr marL="1426464" indent="0" algn="ctr">
              <a:buNone/>
              <a:defRPr sz="1200"/>
            </a:lvl5pPr>
            <a:lvl6pPr marL="1783080" indent="0" algn="ctr">
              <a:buNone/>
              <a:defRPr sz="1200"/>
            </a:lvl6pPr>
            <a:lvl7pPr marL="2139696" indent="0" algn="ctr">
              <a:buNone/>
              <a:defRPr sz="1200"/>
            </a:lvl7pPr>
            <a:lvl8pPr marL="2496312" indent="0" algn="ctr">
              <a:buNone/>
              <a:defRPr sz="1200"/>
            </a:lvl8pPr>
            <a:lvl9pPr marL="2852928" indent="0" algn="ctr">
              <a:buNone/>
              <a:defRPr sz="1200"/>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A0B3C344-1771-4119-A37F-196E9E9795C2}" type="datetimeFigureOut">
              <a:rPr lang="pt-BR" smtClean="0"/>
              <a:pPr/>
              <a:t>12/08/2019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3D0FCE7-AC6C-413E-9D5E-C52BBC363CD6}" type="slidenum">
              <a:rPr lang="pt-BR" smtClean="0"/>
              <a:pPr/>
              <a:t>‹nº›</a:t>
            </a:fld>
            <a:endParaRPr lang="pt-BR"/>
          </a:p>
        </p:txBody>
      </p:sp>
      <p:sp>
        <p:nvSpPr>
          <p:cNvPr id="14" name="Rectangle 13"/>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13" name="Picture 12"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16" name="Espaço Reservado para Número de Slide 8"/>
          <p:cNvSpPr txBox="1">
            <a:spLocks/>
          </p:cNvSpPr>
          <p:nvPr userDrawn="1"/>
        </p:nvSpPr>
        <p:spPr>
          <a:xfrm>
            <a:off x="6457950" y="6479553"/>
            <a:ext cx="2057400" cy="365125"/>
          </a:xfrm>
          <a:prstGeom prst="rect">
            <a:avLst/>
          </a:prstGeom>
        </p:spPr>
        <p:txBody>
          <a:bodyPr vert="horz" lIns="71323" tIns="35662" rIns="71323" bIns="35662" rtlCol="0" anchor="ctr"/>
          <a:lstStyle>
            <a:defPPr>
              <a:defRPr lang="pt-BR"/>
            </a:defPPr>
            <a:lvl1pPr marL="0" algn="r" defTabSz="713232" rtl="0" eaLnBrk="1" latinLnBrk="0" hangingPunct="1">
              <a:defRPr sz="1000" b="1" kern="1200">
                <a:solidFill>
                  <a:srgbClr val="FFFFFF"/>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420508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A0B3C344-1771-4119-A37F-196E9E9795C2}" type="datetimeFigureOut">
              <a:rPr lang="pt-BR" smtClean="0"/>
              <a:pPr/>
              <a:t>12/08/2019</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A3D0FCE7-AC6C-413E-9D5E-C52BBC363CD6}" type="slidenum">
              <a:rPr lang="pt-BR" smtClean="0"/>
              <a:pPr/>
              <a:t>‹nº›</a:t>
            </a:fld>
            <a:endParaRPr lang="pt-BR"/>
          </a:p>
        </p:txBody>
      </p:sp>
      <p:sp>
        <p:nvSpPr>
          <p:cNvPr id="19" name="Rectangle 18"/>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21" name="Picture 20"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22" name="Espaço Reservado para Número de Slide 8"/>
          <p:cNvSpPr txBox="1">
            <a:spLocks/>
          </p:cNvSpPr>
          <p:nvPr userDrawn="1"/>
        </p:nvSpPr>
        <p:spPr>
          <a:xfrm>
            <a:off x="6457950" y="6479553"/>
            <a:ext cx="2057400" cy="365125"/>
          </a:xfrm>
          <a:prstGeom prst="rect">
            <a:avLst/>
          </a:prstGeom>
        </p:spPr>
        <p:txBody>
          <a:bodyPr vert="horz" lIns="71323" tIns="35662" rIns="71323" bIns="35662" rtlCol="0" anchor="ctr"/>
          <a:lstStyle>
            <a:defPPr>
              <a:defRPr lang="pt-BR"/>
            </a:defPPr>
            <a:lvl1pPr marL="0" algn="r" defTabSz="713232" rtl="0" eaLnBrk="1" latinLnBrk="0" hangingPunct="1">
              <a:defRPr sz="1000" b="1" kern="1200">
                <a:solidFill>
                  <a:srgbClr val="FFFFFF"/>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1742458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5"/>
            <a:ext cx="7886700" cy="1325563"/>
          </a:xfrm>
        </p:spPr>
        <p:txBody>
          <a:bodyPr/>
          <a:lstStyle/>
          <a:p>
            <a:r>
              <a:rPr lang="pt-BR"/>
              <a:t>Clique para editar o título mestre</a:t>
            </a:r>
          </a:p>
        </p:txBody>
      </p:sp>
      <p:sp>
        <p:nvSpPr>
          <p:cNvPr id="3" name="Espaço Reservado para Texto 2"/>
          <p:cNvSpPr>
            <a:spLocks noGrp="1"/>
          </p:cNvSpPr>
          <p:nvPr>
            <p:ph type="body" idx="1"/>
          </p:nvPr>
        </p:nvSpPr>
        <p:spPr>
          <a:xfrm>
            <a:off x="629842" y="1681163"/>
            <a:ext cx="3868340" cy="823912"/>
          </a:xfrm>
        </p:spPr>
        <p:txBody>
          <a:bodyPr anchor="b"/>
          <a:lstStyle>
            <a:lvl1pPr marL="0" indent="0">
              <a:buNone/>
              <a:defRPr sz="1900" b="1"/>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pt-BR"/>
              <a:t>Clique para editar o texto mestre</a:t>
            </a:r>
          </a:p>
        </p:txBody>
      </p:sp>
      <p:sp>
        <p:nvSpPr>
          <p:cNvPr id="4" name="Espaço Reservado para Conteúdo 3"/>
          <p:cNvSpPr>
            <a:spLocks noGrp="1"/>
          </p:cNvSpPr>
          <p:nvPr>
            <p:ph sz="half" idx="2"/>
          </p:nvPr>
        </p:nvSpPr>
        <p:spPr>
          <a:xfrm>
            <a:off x="629842" y="2505077"/>
            <a:ext cx="3868340"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29152" y="1681163"/>
            <a:ext cx="3887391" cy="823912"/>
          </a:xfrm>
        </p:spPr>
        <p:txBody>
          <a:bodyPr anchor="b"/>
          <a:lstStyle>
            <a:lvl1pPr marL="0" indent="0">
              <a:buNone/>
              <a:defRPr sz="1900" b="1"/>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pt-BR"/>
              <a:t>Clique para editar o texto mestre</a:t>
            </a:r>
          </a:p>
        </p:txBody>
      </p:sp>
      <p:sp>
        <p:nvSpPr>
          <p:cNvPr id="6" name="Espaço Reservado para Conteúdo 5"/>
          <p:cNvSpPr>
            <a:spLocks noGrp="1"/>
          </p:cNvSpPr>
          <p:nvPr>
            <p:ph sz="quarter" idx="4"/>
          </p:nvPr>
        </p:nvSpPr>
        <p:spPr>
          <a:xfrm>
            <a:off x="4629152" y="2505077"/>
            <a:ext cx="3887391" cy="3684588"/>
          </a:xfr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A0B3C344-1771-4119-A37F-196E9E9795C2}" type="datetimeFigureOut">
              <a:rPr lang="pt-BR" smtClean="0"/>
              <a:pPr/>
              <a:t>12/08/2019</a:t>
            </a:fld>
            <a:endParaRPr lang="pt-BR"/>
          </a:p>
        </p:txBody>
      </p:sp>
      <p:sp>
        <p:nvSpPr>
          <p:cNvPr id="8" name="Espaço Reservado para Rodapé 7"/>
          <p:cNvSpPr>
            <a:spLocks noGrp="1"/>
          </p:cNvSpPr>
          <p:nvPr>
            <p:ph type="ftr" sz="quarter" idx="11"/>
          </p:nvPr>
        </p:nvSpPr>
        <p:spPr/>
        <p:txBody>
          <a:bodyPr/>
          <a:lstStyle/>
          <a:p>
            <a:endParaRPr lang="pt-BR"/>
          </a:p>
        </p:txBody>
      </p:sp>
      <p:sp>
        <p:nvSpPr>
          <p:cNvPr id="15" name="Rectangle 14"/>
          <p:cNvSpPr/>
          <p:nvPr userDrawn="1"/>
        </p:nvSpPr>
        <p:spPr>
          <a:xfrm>
            <a:off x="-1" y="6359259"/>
            <a:ext cx="2123095" cy="517696"/>
          </a:xfrm>
          <a:prstGeom prst="rect">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descr="ass_conjunta_ministerios_gov_federal.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5103" y="6416120"/>
            <a:ext cx="1784627" cy="421171"/>
          </a:xfrm>
          <a:prstGeom prst="rect">
            <a:avLst/>
          </a:prstGeom>
        </p:spPr>
      </p:pic>
      <p:pic>
        <p:nvPicPr>
          <p:cNvPr id="17" name="Picture 16" descr="bg livre.png"/>
          <p:cNvPicPr>
            <a:picLocks noChangeAspect="1"/>
          </p:cNvPicPr>
          <p:nvPr userDrawn="1"/>
        </p:nvPicPr>
        <p:blipFill rotWithShape="1">
          <a:blip r:embed="rId3">
            <a:extLst>
              <a:ext uri="{28A0092B-C50C-407E-A947-70E740481C1C}">
                <a14:useLocalDpi xmlns:a14="http://schemas.microsoft.com/office/drawing/2010/main" val="0"/>
              </a:ext>
            </a:extLst>
          </a:blip>
          <a:srcRect l="1451" t="88083" r="21558" b="3139"/>
          <a:stretch/>
        </p:blipFill>
        <p:spPr>
          <a:xfrm>
            <a:off x="2104139" y="6425599"/>
            <a:ext cx="7039861" cy="451356"/>
          </a:xfrm>
          <a:prstGeom prst="rect">
            <a:avLst/>
          </a:prstGeom>
        </p:spPr>
      </p:pic>
      <p:sp>
        <p:nvSpPr>
          <p:cNvPr id="9" name="Espaço Reservado para Número de Slide 8"/>
          <p:cNvSpPr>
            <a:spLocks noGrp="1"/>
          </p:cNvSpPr>
          <p:nvPr>
            <p:ph type="sldNum" sz="quarter" idx="12"/>
          </p:nvPr>
        </p:nvSpPr>
        <p:spPr>
          <a:xfrm>
            <a:off x="6457950" y="6479553"/>
            <a:ext cx="2057400" cy="365125"/>
          </a:xfrm>
        </p:spPr>
        <p:txBody>
          <a:bodyPr/>
          <a:lstStyle>
            <a:lvl1pPr>
              <a:defRPr sz="1000" b="1">
                <a:solidFill>
                  <a:srgbClr val="FFFFFF"/>
                </a:solidFill>
              </a:defRPr>
            </a:lvl1pPr>
          </a:lstStyle>
          <a:p>
            <a:fld id="{A3D0FCE7-AC6C-413E-9D5E-C52BBC363CD6}" type="slidenum">
              <a:rPr lang="pt-BR" smtClean="0"/>
              <a:pPr/>
              <a:t>‹nº›</a:t>
            </a:fld>
            <a:endParaRPr lang="pt-BR" dirty="0"/>
          </a:p>
        </p:txBody>
      </p:sp>
    </p:spTree>
    <p:extLst>
      <p:ext uri="{BB962C8B-B14F-4D97-AF65-F5344CB8AC3E}">
        <p14:creationId xmlns:p14="http://schemas.microsoft.com/office/powerpoint/2010/main" val="2720339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ítulo e conteúdo">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1781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a:xfrm>
            <a:off x="628650" y="1825625"/>
            <a:ext cx="7886700" cy="4351339"/>
          </a:xfrm>
          <a:prstGeom prst="rect">
            <a:avLst/>
          </a:prstGeom>
        </p:spPr>
        <p:txBody>
          <a:bodyPr vert="horz" lIns="71323" tIns="35662" rIns="71323" bIns="35662" rtlCol="0">
            <a:normAutofit/>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p>
        </p:txBody>
      </p:sp>
      <p:sp>
        <p:nvSpPr>
          <p:cNvPr id="2" name="Espaço Reservado para Título 1"/>
          <p:cNvSpPr>
            <a:spLocks noGrp="1"/>
          </p:cNvSpPr>
          <p:nvPr>
            <p:ph type="title"/>
          </p:nvPr>
        </p:nvSpPr>
        <p:spPr>
          <a:xfrm>
            <a:off x="628650" y="365125"/>
            <a:ext cx="7886700" cy="1325563"/>
          </a:xfrm>
          <a:prstGeom prst="rect">
            <a:avLst/>
          </a:prstGeom>
        </p:spPr>
        <p:txBody>
          <a:bodyPr vert="horz" lIns="71323" tIns="35662" rIns="71323" bIns="35662" rtlCol="0" anchor="b">
            <a:normAutofit/>
          </a:bodyPr>
          <a:lstStyle/>
          <a:p>
            <a:r>
              <a:rPr lang="pt-BR" dirty="0"/>
              <a:t>Clique para editar o título mestre</a:t>
            </a:r>
          </a:p>
        </p:txBody>
      </p:sp>
      <p:sp>
        <p:nvSpPr>
          <p:cNvPr id="4" name="Espaço Reservado para Data 3"/>
          <p:cNvSpPr>
            <a:spLocks noGrp="1"/>
          </p:cNvSpPr>
          <p:nvPr>
            <p:ph type="dt" sz="half" idx="2"/>
          </p:nvPr>
        </p:nvSpPr>
        <p:spPr>
          <a:xfrm>
            <a:off x="628650" y="6356352"/>
            <a:ext cx="2057400" cy="365125"/>
          </a:xfrm>
          <a:prstGeom prst="rect">
            <a:avLst/>
          </a:prstGeom>
        </p:spPr>
        <p:txBody>
          <a:bodyPr vert="horz" lIns="71323" tIns="35662" rIns="71323" bIns="35662" rtlCol="0" anchor="ctr"/>
          <a:lstStyle>
            <a:lvl1pPr algn="l">
              <a:defRPr sz="900">
                <a:solidFill>
                  <a:schemeClr val="tx1"/>
                </a:solidFill>
              </a:defRPr>
            </a:lvl1pPr>
          </a:lstStyle>
          <a:p>
            <a:fld id="{A0B3C344-1771-4119-A37F-196E9E9795C2}" type="datetimeFigureOut">
              <a:rPr lang="pt-BR" smtClean="0"/>
              <a:pPr/>
              <a:t>12/08/2019</a:t>
            </a:fld>
            <a:endParaRPr lang="pt-BR"/>
          </a:p>
        </p:txBody>
      </p:sp>
      <p:sp>
        <p:nvSpPr>
          <p:cNvPr id="5" name="Espaço Reservado para Rodapé 4"/>
          <p:cNvSpPr>
            <a:spLocks noGrp="1"/>
          </p:cNvSpPr>
          <p:nvPr>
            <p:ph type="ftr" sz="quarter" idx="3"/>
          </p:nvPr>
        </p:nvSpPr>
        <p:spPr>
          <a:xfrm>
            <a:off x="3028950" y="6356352"/>
            <a:ext cx="3086100" cy="365125"/>
          </a:xfrm>
          <a:prstGeom prst="rect">
            <a:avLst/>
          </a:prstGeom>
        </p:spPr>
        <p:txBody>
          <a:bodyPr vert="horz" lIns="71323" tIns="35662" rIns="71323" bIns="35662" rtlCol="0" anchor="ctr"/>
          <a:lstStyle>
            <a:lvl1pPr algn="ctr">
              <a:defRPr sz="900">
                <a:solidFill>
                  <a:schemeClr val="tx1"/>
                </a:solidFill>
              </a:defRPr>
            </a:lvl1pPr>
          </a:lstStyle>
          <a:p>
            <a:endParaRPr lang="pt-BR" dirty="0"/>
          </a:p>
        </p:txBody>
      </p:sp>
      <p:sp>
        <p:nvSpPr>
          <p:cNvPr id="6" name="Espaço Reservado para Número de Slide 5"/>
          <p:cNvSpPr>
            <a:spLocks noGrp="1"/>
          </p:cNvSpPr>
          <p:nvPr>
            <p:ph type="sldNum" sz="quarter" idx="4"/>
          </p:nvPr>
        </p:nvSpPr>
        <p:spPr>
          <a:xfrm>
            <a:off x="6457950" y="6356352"/>
            <a:ext cx="2057400" cy="365125"/>
          </a:xfrm>
          <a:prstGeom prst="rect">
            <a:avLst/>
          </a:prstGeom>
        </p:spPr>
        <p:txBody>
          <a:bodyPr vert="horz" lIns="71323" tIns="35662" rIns="71323" bIns="35662" rtlCol="0" anchor="ctr"/>
          <a:lstStyle>
            <a:lvl1pPr algn="r">
              <a:defRPr sz="900">
                <a:solidFill>
                  <a:schemeClr val="tx1"/>
                </a:solidFill>
              </a:defRPr>
            </a:lvl1pPr>
          </a:lstStyle>
          <a:p>
            <a:fld id="{A3D0FCE7-AC6C-413E-9D5E-C52BBC363CD6}" type="slidenum">
              <a:rPr lang="pt-BR" smtClean="0"/>
              <a:pPr/>
              <a:t>‹nº›</a:t>
            </a:fld>
            <a:endParaRPr lang="pt-BR"/>
          </a:p>
        </p:txBody>
      </p:sp>
    </p:spTree>
    <p:extLst>
      <p:ext uri="{BB962C8B-B14F-4D97-AF65-F5344CB8AC3E}">
        <p14:creationId xmlns:p14="http://schemas.microsoft.com/office/powerpoint/2010/main" val="1274891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Lst>
  <p:txStyles>
    <p:titleStyle>
      <a:lvl1pPr algn="l" defTabSz="713232" rtl="0" eaLnBrk="1" latinLnBrk="0" hangingPunct="1">
        <a:lnSpc>
          <a:spcPct val="90000"/>
        </a:lnSpc>
        <a:spcBef>
          <a:spcPct val="0"/>
        </a:spcBef>
        <a:buNone/>
        <a:defRPr sz="3400" b="1" kern="1200">
          <a:solidFill>
            <a:schemeClr val="tx1"/>
          </a:solidFill>
          <a:latin typeface="Calibri Light"/>
          <a:ea typeface="+mj-ea"/>
          <a:cs typeface="Calibri Light"/>
        </a:defRPr>
      </a:lvl1pPr>
    </p:titleStyle>
    <p:bodyStyle>
      <a:lvl1pPr marL="178308" indent="-178308" algn="l" defTabSz="713232" rtl="0" eaLnBrk="1" latinLnBrk="0" hangingPunct="1">
        <a:lnSpc>
          <a:spcPct val="90000"/>
        </a:lnSpc>
        <a:spcBef>
          <a:spcPts val="780"/>
        </a:spcBef>
        <a:buFont typeface="Arial" panose="020B0604020202020204" pitchFamily="34" charset="0"/>
        <a:buChar char="•"/>
        <a:defRPr sz="2200" kern="1200">
          <a:solidFill>
            <a:schemeClr val="tx1"/>
          </a:solidFill>
          <a:latin typeface="+mn-lt"/>
          <a:ea typeface="+mn-ea"/>
          <a:cs typeface="+mn-cs"/>
        </a:defRPr>
      </a:lvl1pPr>
      <a:lvl2pPr marL="534924" indent="-178308" algn="l" defTabSz="713232" rtl="0" eaLnBrk="1" latinLnBrk="0" hangingPunct="1">
        <a:lnSpc>
          <a:spcPct val="90000"/>
        </a:lnSpc>
        <a:spcBef>
          <a:spcPts val="390"/>
        </a:spcBef>
        <a:buFont typeface="Arial" panose="020B0604020202020204" pitchFamily="34" charset="0"/>
        <a:buChar char="•"/>
        <a:defRPr sz="1900" kern="1200">
          <a:solidFill>
            <a:schemeClr val="tx1"/>
          </a:solidFill>
          <a:latin typeface="+mn-lt"/>
          <a:ea typeface="+mn-ea"/>
          <a:cs typeface="+mn-cs"/>
        </a:defRPr>
      </a:lvl2pPr>
      <a:lvl3pPr marL="891540" indent="-178308" algn="l" defTabSz="713232" rtl="0" eaLnBrk="1" latinLnBrk="0" hangingPunct="1">
        <a:lnSpc>
          <a:spcPct val="90000"/>
        </a:lnSpc>
        <a:spcBef>
          <a:spcPts val="390"/>
        </a:spcBef>
        <a:buFont typeface="Arial" panose="020B0604020202020204" pitchFamily="34" charset="0"/>
        <a:buChar char="•"/>
        <a:defRPr sz="1600" kern="1200">
          <a:solidFill>
            <a:schemeClr val="tx1"/>
          </a:solidFill>
          <a:latin typeface="+mn-lt"/>
          <a:ea typeface="+mn-ea"/>
          <a:cs typeface="+mn-cs"/>
        </a:defRPr>
      </a:lvl3pPr>
      <a:lvl4pPr marL="1248156"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4pPr>
      <a:lvl5pPr marL="1604772"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5pPr>
      <a:lvl6pPr marL="1961388"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6pPr>
      <a:lvl7pPr marL="2318004"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7pPr>
      <a:lvl8pPr marL="2674620"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8pPr>
      <a:lvl9pPr marL="3031236" indent="-178308" algn="l" defTabSz="713232" rtl="0" eaLnBrk="1" latinLnBrk="0" hangingPunct="1">
        <a:lnSpc>
          <a:spcPct val="90000"/>
        </a:lnSpc>
        <a:spcBef>
          <a:spcPts val="390"/>
        </a:spcBef>
        <a:buFont typeface="Arial" panose="020B0604020202020204" pitchFamily="34" charset="0"/>
        <a:buChar char="•"/>
        <a:defRPr sz="1400" kern="1200">
          <a:solidFill>
            <a:schemeClr val="tx1"/>
          </a:solidFill>
          <a:latin typeface="+mn-lt"/>
          <a:ea typeface="+mn-ea"/>
          <a:cs typeface="+mn-cs"/>
        </a:defRPr>
      </a:lvl9pPr>
    </p:bodyStyle>
    <p:otherStyle>
      <a:defPPr>
        <a:defRPr lang="pt-BR"/>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png"/><Relationship Id="rId7" Type="http://schemas.openxmlformats.org/officeDocument/2006/relationships/diagramColors" Target="../diagrams/colors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png"/><Relationship Id="rId7" Type="http://schemas.openxmlformats.org/officeDocument/2006/relationships/diagramColors" Target="../diagrams/colors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png"/><Relationship Id="rId7" Type="http://schemas.openxmlformats.org/officeDocument/2006/relationships/diagramColors" Target="../diagrams/colors4.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2.png"/><Relationship Id="rId7" Type="http://schemas.openxmlformats.org/officeDocument/2006/relationships/diagramColors" Target="../diagrams/colors5.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2.png"/><Relationship Id="rId7" Type="http://schemas.openxmlformats.org/officeDocument/2006/relationships/diagramColors" Target="../diagrams/colors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357258" cy="7017944"/>
          </a:xfrm>
          <a:prstGeom prst="rect">
            <a:avLst/>
          </a:prstGeom>
        </p:spPr>
      </p:pic>
      <p:sp>
        <p:nvSpPr>
          <p:cNvPr id="3" name="Espaço Reservado para Conteúdo 2"/>
          <p:cNvSpPr>
            <a:spLocks noGrp="1"/>
          </p:cNvSpPr>
          <p:nvPr>
            <p:ph idx="4294967295"/>
          </p:nvPr>
        </p:nvSpPr>
        <p:spPr>
          <a:xfrm>
            <a:off x="468815" y="465949"/>
            <a:ext cx="8675185" cy="1762100"/>
          </a:xfrm>
        </p:spPr>
        <p:txBody>
          <a:bodyPr>
            <a:noAutofit/>
          </a:bodyPr>
          <a:lstStyle/>
          <a:p>
            <a:pPr lvl="0" algn="just">
              <a:buNone/>
            </a:pPr>
            <a:r>
              <a:rPr lang="en-US" sz="5400" b="1" dirty="0">
                <a:solidFill>
                  <a:srgbClr val="FFFFFF"/>
                </a:solidFill>
                <a:effectLst>
                  <a:outerShdw blurRad="50800" dist="38100" dir="2700000" algn="tl" rotWithShape="0">
                    <a:prstClr val="black">
                      <a:alpha val="40000"/>
                    </a:prstClr>
                  </a:outerShdw>
                </a:effectLst>
              </a:rPr>
              <a:t>O Novo </a:t>
            </a:r>
            <a:r>
              <a:rPr lang="en-US" sz="5400" b="1" dirty="0" err="1">
                <a:solidFill>
                  <a:srgbClr val="FFFFFF"/>
                </a:solidFill>
                <a:effectLst>
                  <a:outerShdw blurRad="50800" dist="38100" dir="2700000" algn="tl" rotWithShape="0">
                    <a:prstClr val="black">
                      <a:alpha val="40000"/>
                    </a:prstClr>
                  </a:outerShdw>
                </a:effectLst>
              </a:rPr>
              <a:t>Conselho</a:t>
            </a:r>
            <a:r>
              <a:rPr lang="en-US" sz="5400" b="1" dirty="0">
                <a:solidFill>
                  <a:srgbClr val="FFFFFF"/>
                </a:solidFill>
                <a:effectLst>
                  <a:outerShdw blurRad="50800" dist="38100" dir="2700000" algn="tl" rotWithShape="0">
                    <a:prstClr val="black">
                      <a:alpha val="40000"/>
                    </a:prstClr>
                  </a:outerShdw>
                </a:effectLst>
              </a:rPr>
              <a:t> de </a:t>
            </a:r>
            <a:r>
              <a:rPr lang="en-US" sz="5400" b="1" dirty="0" err="1">
                <a:solidFill>
                  <a:srgbClr val="FFFFFF"/>
                </a:solidFill>
                <a:effectLst>
                  <a:outerShdw blurRad="50800" dist="38100" dir="2700000" algn="tl" rotWithShape="0">
                    <a:prstClr val="black">
                      <a:alpha val="40000"/>
                    </a:prstClr>
                  </a:outerShdw>
                </a:effectLst>
              </a:rPr>
              <a:t>Recursos</a:t>
            </a:r>
            <a:r>
              <a:rPr lang="en-US" sz="5400" b="1" dirty="0">
                <a:solidFill>
                  <a:srgbClr val="FFFFFF"/>
                </a:solidFill>
                <a:effectLst>
                  <a:outerShdw blurRad="50800" dist="38100" dir="2700000" algn="tl" rotWithShape="0">
                    <a:prstClr val="black">
                      <a:alpha val="40000"/>
                    </a:prstClr>
                  </a:outerShdw>
                </a:effectLst>
              </a:rPr>
              <a:t> </a:t>
            </a:r>
            <a:r>
              <a:rPr lang="en-US" sz="5400" b="1" dirty="0" smtClean="0">
                <a:solidFill>
                  <a:srgbClr val="FFFFFF"/>
                </a:solidFill>
                <a:effectLst>
                  <a:outerShdw blurRad="50800" dist="38100" dir="2700000" algn="tl" rotWithShape="0">
                    <a:prstClr val="black">
                      <a:alpha val="40000"/>
                    </a:prstClr>
                  </a:outerShdw>
                </a:effectLst>
              </a:rPr>
              <a:t>da </a:t>
            </a:r>
            <a:r>
              <a:rPr lang="en-US" sz="5400" b="1" dirty="0" err="1" smtClean="0">
                <a:solidFill>
                  <a:srgbClr val="FFFFFF"/>
                </a:solidFill>
                <a:effectLst>
                  <a:outerShdw blurRad="50800" dist="38100" dir="2700000" algn="tl" rotWithShape="0">
                    <a:prstClr val="black">
                      <a:alpha val="40000"/>
                    </a:prstClr>
                  </a:outerShdw>
                </a:effectLst>
              </a:rPr>
              <a:t>Previdência</a:t>
            </a:r>
            <a:r>
              <a:rPr lang="en-US" sz="5400" b="1" dirty="0" smtClean="0">
                <a:solidFill>
                  <a:srgbClr val="FFFFFF"/>
                </a:solidFill>
                <a:effectLst>
                  <a:outerShdw blurRad="50800" dist="38100" dir="2700000" algn="tl" rotWithShape="0">
                    <a:prstClr val="black">
                      <a:alpha val="40000"/>
                    </a:prstClr>
                  </a:outerShdw>
                </a:effectLst>
              </a:rPr>
              <a:t> </a:t>
            </a:r>
            <a:r>
              <a:rPr lang="en-US" sz="5400" b="1" dirty="0">
                <a:solidFill>
                  <a:srgbClr val="FFFFFF"/>
                </a:solidFill>
                <a:effectLst>
                  <a:outerShdw blurRad="50800" dist="38100" dir="2700000" algn="tl" rotWithShape="0">
                    <a:prstClr val="black">
                      <a:alpha val="40000"/>
                    </a:prstClr>
                  </a:outerShdw>
                </a:effectLst>
              </a:rPr>
              <a:t>Social - CRPS</a:t>
            </a:r>
            <a:endParaRPr lang="pt-BR" sz="5400" b="1" dirty="0">
              <a:solidFill>
                <a:srgbClr val="FFFFFF"/>
              </a:solidFill>
              <a:effectLst>
                <a:outerShdw blurRad="50800" dist="38100" dir="2700000" algn="tl" rotWithShape="0">
                  <a:prstClr val="black">
                    <a:alpha val="40000"/>
                  </a:prstClr>
                </a:outerShdw>
              </a:effectLst>
            </a:endParaRPr>
          </a:p>
        </p:txBody>
      </p:sp>
      <p:sp>
        <p:nvSpPr>
          <p:cNvPr id="4" name="CaixaDeTexto 3">
            <a:extLst>
              <a:ext uri="{FF2B5EF4-FFF2-40B4-BE49-F238E27FC236}">
                <a16:creationId xmlns:a16="http://schemas.microsoft.com/office/drawing/2014/main" xmlns="" id="{3EB5E6E7-F37F-4FF1-B3B3-5F2976304C9C}"/>
              </a:ext>
            </a:extLst>
          </p:cNvPr>
          <p:cNvSpPr txBox="1"/>
          <p:nvPr/>
        </p:nvSpPr>
        <p:spPr>
          <a:xfrm>
            <a:off x="1947672" y="3705418"/>
            <a:ext cx="5650992" cy="954107"/>
          </a:xfrm>
          <a:prstGeom prst="rect">
            <a:avLst/>
          </a:prstGeom>
          <a:noFill/>
        </p:spPr>
        <p:txBody>
          <a:bodyPr wrap="square" rtlCol="0">
            <a:spAutoFit/>
          </a:bodyPr>
          <a:lstStyle/>
          <a:p>
            <a:pPr algn="ctr"/>
            <a:r>
              <a:rPr lang="pt-BR" sz="2800" b="1" dirty="0">
                <a:solidFill>
                  <a:srgbClr val="FFFFFF"/>
                </a:solidFill>
                <a:effectLst>
                  <a:outerShdw blurRad="50800" dist="38100" dir="2700000" algn="tl" rotWithShape="0">
                    <a:prstClr val="black">
                      <a:alpha val="40000"/>
                    </a:prstClr>
                  </a:outerShdw>
                </a:effectLst>
              </a:rPr>
              <a:t>Marcelo Fernando Borsio</a:t>
            </a:r>
          </a:p>
          <a:p>
            <a:pPr algn="ctr"/>
            <a:r>
              <a:rPr lang="pt-BR" sz="2800" b="1" dirty="0">
                <a:solidFill>
                  <a:srgbClr val="FFFFFF"/>
                </a:solidFill>
                <a:effectLst>
                  <a:outerShdw blurRad="50800" dist="38100" dir="2700000" algn="tl" rotWithShape="0">
                    <a:prstClr val="black">
                      <a:alpha val="40000"/>
                    </a:prstClr>
                  </a:outerShdw>
                </a:effectLst>
              </a:rPr>
              <a:t>Presidente do CRPS</a:t>
            </a:r>
          </a:p>
        </p:txBody>
      </p:sp>
      <p:sp>
        <p:nvSpPr>
          <p:cNvPr id="8" name="CaixaDeTexto 7">
            <a:extLst>
              <a:ext uri="{FF2B5EF4-FFF2-40B4-BE49-F238E27FC236}">
                <a16:creationId xmlns:a16="http://schemas.microsoft.com/office/drawing/2014/main" xmlns="" id="{39AABDBC-9775-40B5-8639-7B8ACC63A65C}"/>
              </a:ext>
            </a:extLst>
          </p:cNvPr>
          <p:cNvSpPr txBox="1"/>
          <p:nvPr/>
        </p:nvSpPr>
        <p:spPr>
          <a:xfrm>
            <a:off x="6012873" y="5306397"/>
            <a:ext cx="2998539" cy="369332"/>
          </a:xfrm>
          <a:prstGeom prst="rect">
            <a:avLst/>
          </a:prstGeom>
          <a:noFill/>
        </p:spPr>
        <p:txBody>
          <a:bodyPr wrap="square" rtlCol="0">
            <a:spAutoFit/>
          </a:bodyPr>
          <a:lstStyle/>
          <a:p>
            <a:pPr algn="r"/>
            <a:r>
              <a:rPr lang="pt-BR" sz="1800" b="1" dirty="0">
                <a:solidFill>
                  <a:schemeClr val="bg1"/>
                </a:solidFill>
              </a:rPr>
              <a:t>Brasília, </a:t>
            </a:r>
            <a:r>
              <a:rPr lang="pt-BR" sz="1800" b="1" dirty="0" smtClean="0">
                <a:solidFill>
                  <a:schemeClr val="bg1"/>
                </a:solidFill>
              </a:rPr>
              <a:t>13 </a:t>
            </a:r>
            <a:r>
              <a:rPr lang="pt-BR" sz="1800" b="1" dirty="0">
                <a:solidFill>
                  <a:schemeClr val="bg1"/>
                </a:solidFill>
              </a:rPr>
              <a:t>de </a:t>
            </a:r>
            <a:r>
              <a:rPr lang="pt-BR" sz="1800" b="1" dirty="0" smtClean="0">
                <a:solidFill>
                  <a:schemeClr val="bg1"/>
                </a:solidFill>
              </a:rPr>
              <a:t>agosto </a:t>
            </a:r>
            <a:r>
              <a:rPr lang="pt-BR" sz="1800" b="1" dirty="0">
                <a:solidFill>
                  <a:schemeClr val="bg1"/>
                </a:solidFill>
              </a:rPr>
              <a:t>de 2019</a:t>
            </a:r>
          </a:p>
        </p:txBody>
      </p:sp>
    </p:spTree>
    <p:extLst>
      <p:ext uri="{BB962C8B-B14F-4D97-AF65-F5344CB8AC3E}">
        <p14:creationId xmlns:p14="http://schemas.microsoft.com/office/powerpoint/2010/main" val="2519621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Presidência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xmlns="" id="{162B3605-35FD-461D-AF9B-305F758FC4C6}"/>
              </a:ext>
            </a:extLst>
          </p:cNvPr>
          <p:cNvSpPr/>
          <p:nvPr/>
        </p:nvSpPr>
        <p:spPr>
          <a:xfrm>
            <a:off x="155448" y="1459178"/>
            <a:ext cx="8668512" cy="3108543"/>
          </a:xfrm>
          <a:prstGeom prst="rect">
            <a:avLst/>
          </a:prstGeom>
        </p:spPr>
        <p:txBody>
          <a:bodyPr wrap="square">
            <a:spAutoFit/>
          </a:bodyPr>
          <a:lstStyle/>
          <a:p>
            <a:pPr algn="just"/>
            <a:r>
              <a:rPr lang="pt-BR" sz="2800" dirty="0"/>
              <a:t>O CRPS é presidido* por representante do Governo, com notório conhecimento da legislação previdenciária, nomeado pelo Ministro de Estado da Economia, cabendo-lhe dirigir os serviços administrativos do órgão (art. 303, § 2º, Dec. 3.048/99)</a:t>
            </a:r>
          </a:p>
          <a:p>
            <a:pPr algn="just"/>
            <a:endParaRPr lang="pt-BR" sz="2800" dirty="0"/>
          </a:p>
          <a:p>
            <a:pPr algn="just"/>
            <a:endParaRPr lang="pt-BR" sz="2800" dirty="0"/>
          </a:p>
        </p:txBody>
      </p:sp>
    </p:spTree>
    <p:extLst>
      <p:ext uri="{BB962C8B-B14F-4D97-AF65-F5344CB8AC3E}">
        <p14:creationId xmlns:p14="http://schemas.microsoft.com/office/powerpoint/2010/main" val="2444900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714232" cy="502908"/>
          </a:xfrm>
          <a:prstGeom prst="rect">
            <a:avLst/>
          </a:prstGeom>
          <a:noFill/>
          <a:ln w="9525">
            <a:noFill/>
            <a:miter lim="800000"/>
            <a:headEnd/>
            <a:tailEnd/>
          </a:ln>
        </p:spPr>
        <p:txBody>
          <a:bodyPr wrap="square" lIns="71323" tIns="35662" rIns="71323" bIns="35662">
            <a:spAutoFit/>
          </a:bodyPr>
          <a:lstStyle/>
          <a:p>
            <a:pPr>
              <a:defRPr/>
            </a:pPr>
            <a:r>
              <a:rPr lang="pt-BR" sz="2800" b="1" dirty="0">
                <a:solidFill>
                  <a:schemeClr val="bg1"/>
                </a:solidFill>
                <a:effectLst>
                  <a:outerShdw blurRad="50800" dist="38100" dir="2700000" algn="tl" rotWithShape="0">
                    <a:prstClr val="black">
                      <a:alpha val="40000"/>
                    </a:prstClr>
                  </a:outerShdw>
                </a:effectLst>
                <a:latin typeface="Calibri (Body)"/>
                <a:cs typeface="Calibri (Body)"/>
              </a:rPr>
              <a:t>Estrutura </a:t>
            </a:r>
            <a:r>
              <a:rPr lang="pt-BR" sz="2800" b="1" dirty="0" smtClean="0">
                <a:solidFill>
                  <a:schemeClr val="bg1"/>
                </a:solidFill>
                <a:effectLst>
                  <a:outerShdw blurRad="50800" dist="38100" dir="2700000" algn="tl" rotWithShape="0">
                    <a:prstClr val="black">
                      <a:alpha val="40000"/>
                    </a:prstClr>
                  </a:outerShdw>
                </a:effectLst>
                <a:latin typeface="Calibri (Body)"/>
                <a:cs typeface="Calibri (Body)"/>
              </a:rPr>
              <a:t>atual das </a:t>
            </a:r>
            <a:r>
              <a:rPr lang="pt-BR" sz="2800" b="1" dirty="0">
                <a:solidFill>
                  <a:schemeClr val="bg1"/>
                </a:solidFill>
                <a:effectLst>
                  <a:outerShdw blurRad="50800" dist="38100" dir="2700000" algn="tl" rotWithShape="0">
                    <a:prstClr val="black">
                      <a:alpha val="40000"/>
                    </a:prstClr>
                  </a:outerShdw>
                </a:effectLst>
                <a:latin typeface="Calibri (Body)"/>
                <a:cs typeface="Calibri (Body)"/>
              </a:rPr>
              <a:t>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aphicFrame>
        <p:nvGraphicFramePr>
          <p:cNvPr id="6" name="Espaço Reservado para Conteúdo 6">
            <a:extLst>
              <a:ext uri="{FF2B5EF4-FFF2-40B4-BE49-F238E27FC236}">
                <a16:creationId xmlns:a16="http://schemas.microsoft.com/office/drawing/2014/main" xmlns="" id="{80EA000F-13A9-4CE4-98F8-C3CB3C1BF9B1}"/>
              </a:ext>
            </a:extLst>
          </p:cNvPr>
          <p:cNvGraphicFramePr>
            <a:graphicFrameLocks noGrp="1"/>
          </p:cNvGraphicFramePr>
          <p:nvPr>
            <p:ph idx="1"/>
            <p:extLst>
              <p:ext uri="{D42A27DB-BD31-4B8C-83A1-F6EECF244321}">
                <p14:modId xmlns:p14="http://schemas.microsoft.com/office/powerpoint/2010/main" val="2072907994"/>
              </p:ext>
            </p:extLst>
          </p:nvPr>
        </p:nvGraphicFramePr>
        <p:xfrm>
          <a:off x="155448" y="1261722"/>
          <a:ext cx="8915400" cy="51299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33046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Competência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7F8BC30F-FC60-4044-A178-A1F7ABF711D0}"/>
              </a:ext>
            </a:extLst>
          </p:cNvPr>
          <p:cNvSpPr>
            <a:spLocks noGrp="1"/>
          </p:cNvSpPr>
          <p:nvPr>
            <p:ph idx="1"/>
          </p:nvPr>
        </p:nvSpPr>
        <p:spPr>
          <a:xfrm>
            <a:off x="70866" y="1332904"/>
            <a:ext cx="8935974" cy="5098125"/>
          </a:xfrm>
        </p:spPr>
        <p:txBody>
          <a:bodyPr>
            <a:normAutofit/>
          </a:bodyPr>
          <a:lstStyle/>
          <a:p>
            <a:pPr>
              <a:lnSpc>
                <a:spcPct val="110000"/>
              </a:lnSpc>
            </a:pPr>
            <a:r>
              <a:rPr lang="pt-BR" sz="2800" b="1" dirty="0"/>
              <a:t>Juntas/adjuntas:</a:t>
            </a:r>
          </a:p>
          <a:p>
            <a:pPr marL="0" indent="0" algn="just">
              <a:lnSpc>
                <a:spcPct val="110000"/>
              </a:lnSpc>
              <a:spcAft>
                <a:spcPts val="600"/>
              </a:spcAft>
              <a:buNone/>
            </a:pPr>
            <a:r>
              <a:rPr lang="pt-BR" sz="2400" dirty="0"/>
              <a:t>- Julgar, em primeira instância, os RECURSOS ORDINÁRIOS interpostos contra as decisões prolatadas pelo INSS, em matéria previdenciária e de BPC/LOAS;</a:t>
            </a:r>
          </a:p>
          <a:p>
            <a:pPr marL="0" indent="0" algn="just">
              <a:lnSpc>
                <a:spcPct val="110000"/>
              </a:lnSpc>
              <a:spcAft>
                <a:spcPts val="600"/>
              </a:spcAft>
              <a:buNone/>
            </a:pPr>
            <a:r>
              <a:rPr lang="pt-BR" sz="2400" dirty="0"/>
              <a:t>- Realizar o juízo de admissibilidade do Pedido de Uniformização de caso concreto;</a:t>
            </a:r>
          </a:p>
          <a:p>
            <a:pPr marL="0" indent="0" algn="just">
              <a:lnSpc>
                <a:spcPct val="110000"/>
              </a:lnSpc>
              <a:spcAft>
                <a:spcPts val="600"/>
              </a:spcAft>
              <a:buNone/>
            </a:pPr>
            <a:r>
              <a:rPr lang="pt-BR" sz="2400" dirty="0"/>
              <a:t>- Julgar os Embargos de Declaração de suas decisões;</a:t>
            </a:r>
          </a:p>
          <a:p>
            <a:pPr marL="0" indent="0" algn="just">
              <a:lnSpc>
                <a:spcPct val="110000"/>
              </a:lnSpc>
              <a:spcAft>
                <a:spcPts val="600"/>
              </a:spcAft>
              <a:buNone/>
            </a:pPr>
            <a:r>
              <a:rPr lang="pt-BR" sz="2400" dirty="0"/>
              <a:t>- Decidir sobre a Revisão de Ofício de seus acórdãos.</a:t>
            </a:r>
          </a:p>
        </p:txBody>
      </p:sp>
    </p:spTree>
    <p:extLst>
      <p:ext uri="{BB962C8B-B14F-4D97-AF65-F5344CB8AC3E}">
        <p14:creationId xmlns:p14="http://schemas.microsoft.com/office/powerpoint/2010/main" val="256314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Competência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7F8BC30F-FC60-4044-A178-A1F7ABF711D0}"/>
              </a:ext>
            </a:extLst>
          </p:cNvPr>
          <p:cNvSpPr>
            <a:spLocks noGrp="1"/>
          </p:cNvSpPr>
          <p:nvPr>
            <p:ph idx="1"/>
          </p:nvPr>
        </p:nvSpPr>
        <p:spPr>
          <a:xfrm>
            <a:off x="70866" y="1332904"/>
            <a:ext cx="8935974" cy="5098125"/>
          </a:xfrm>
        </p:spPr>
        <p:txBody>
          <a:bodyPr>
            <a:normAutofit/>
          </a:bodyPr>
          <a:lstStyle/>
          <a:p>
            <a:pPr>
              <a:lnSpc>
                <a:spcPct val="110000"/>
              </a:lnSpc>
              <a:spcAft>
                <a:spcPts val="600"/>
              </a:spcAft>
            </a:pPr>
            <a:r>
              <a:rPr lang="pt-BR" sz="2800" b="1" dirty="0"/>
              <a:t>Câmaras de Julgamento:</a:t>
            </a:r>
          </a:p>
          <a:p>
            <a:pPr algn="just">
              <a:lnSpc>
                <a:spcPct val="110000"/>
              </a:lnSpc>
              <a:spcAft>
                <a:spcPts val="600"/>
              </a:spcAft>
              <a:buFontTx/>
              <a:buChar char="-"/>
            </a:pPr>
            <a:r>
              <a:rPr lang="pt-BR" sz="2400" dirty="0"/>
              <a:t>Julgar, em segunda instância, os RECURSOS ESPECIAIS contra as decisões proferidas pelas </a:t>
            </a:r>
            <a:r>
              <a:rPr lang="pt-BR" sz="2400" dirty="0" err="1"/>
              <a:t>JRs</a:t>
            </a:r>
            <a:r>
              <a:rPr lang="pt-BR" sz="2400" dirty="0"/>
              <a:t> que infringirem lei, regulamento, enunciado ou ato normativo ministerial;</a:t>
            </a:r>
          </a:p>
          <a:p>
            <a:pPr marL="0" indent="0" algn="just">
              <a:lnSpc>
                <a:spcPct val="110000"/>
              </a:lnSpc>
              <a:spcAft>
                <a:spcPts val="600"/>
              </a:spcAft>
              <a:buNone/>
            </a:pPr>
            <a:r>
              <a:rPr lang="pt-BR" sz="2400" dirty="0"/>
              <a:t>- Realizar o juízo de admissibilidade do Pedido de Uniformização de caso concreto;</a:t>
            </a:r>
          </a:p>
          <a:p>
            <a:pPr marL="0" indent="0" algn="just">
              <a:lnSpc>
                <a:spcPct val="110000"/>
              </a:lnSpc>
              <a:spcAft>
                <a:spcPts val="600"/>
              </a:spcAft>
              <a:buNone/>
            </a:pPr>
            <a:r>
              <a:rPr lang="pt-BR" sz="2400" dirty="0"/>
              <a:t>- Julgar os Embargos de Declaração de suas decisões;</a:t>
            </a:r>
          </a:p>
          <a:p>
            <a:pPr marL="0" indent="0" algn="just">
              <a:lnSpc>
                <a:spcPct val="110000"/>
              </a:lnSpc>
              <a:spcAft>
                <a:spcPts val="600"/>
              </a:spcAft>
              <a:buNone/>
            </a:pPr>
            <a:r>
              <a:rPr lang="pt-BR" sz="2400" dirty="0"/>
              <a:t>- Proceder a Revisão de Ofício de seus acórdãos.</a:t>
            </a:r>
          </a:p>
        </p:txBody>
      </p:sp>
    </p:spTree>
    <p:extLst>
      <p:ext uri="{BB962C8B-B14F-4D97-AF65-F5344CB8AC3E}">
        <p14:creationId xmlns:p14="http://schemas.microsoft.com/office/powerpoint/2010/main" val="807918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Competência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7F8BC30F-FC60-4044-A178-A1F7ABF711D0}"/>
              </a:ext>
            </a:extLst>
          </p:cNvPr>
          <p:cNvSpPr>
            <a:spLocks noGrp="1"/>
          </p:cNvSpPr>
          <p:nvPr>
            <p:ph idx="1"/>
          </p:nvPr>
        </p:nvSpPr>
        <p:spPr>
          <a:xfrm>
            <a:off x="70866" y="1332904"/>
            <a:ext cx="8935974" cy="5098125"/>
          </a:xfrm>
        </p:spPr>
        <p:txBody>
          <a:bodyPr>
            <a:normAutofit/>
          </a:bodyPr>
          <a:lstStyle/>
          <a:p>
            <a:pPr>
              <a:lnSpc>
                <a:spcPct val="110000"/>
              </a:lnSpc>
            </a:pPr>
            <a:r>
              <a:rPr lang="pt-BR" sz="2400" b="1" dirty="0"/>
              <a:t>Conselho Pleno:</a:t>
            </a:r>
          </a:p>
          <a:p>
            <a:pPr algn="just">
              <a:lnSpc>
                <a:spcPct val="110000"/>
              </a:lnSpc>
              <a:buFontTx/>
              <a:buChar char="-"/>
            </a:pPr>
            <a:r>
              <a:rPr lang="pt-BR" dirty="0"/>
              <a:t>Uniformizar, em tese, a jurisprudência do CRPS mediante Enunciados com efeito vinculante aos Conselho;</a:t>
            </a:r>
          </a:p>
          <a:p>
            <a:pPr algn="just">
              <a:lnSpc>
                <a:spcPct val="110000"/>
              </a:lnSpc>
              <a:buFontTx/>
              <a:buChar char="-"/>
            </a:pPr>
            <a:r>
              <a:rPr lang="pt-BR" dirty="0"/>
              <a:t>Uniformizar, no caso concreto, mediante Resolução, as divergências jurisprudenciais entre as Juntas de Recursos nas matérias de alçada, ou entre as Câmaras de Julgamento em sede de Recurso Especial;</a:t>
            </a:r>
          </a:p>
          <a:p>
            <a:pPr algn="just">
              <a:lnSpc>
                <a:spcPct val="110000"/>
              </a:lnSpc>
              <a:buFontTx/>
              <a:buChar char="-"/>
            </a:pPr>
            <a:r>
              <a:rPr lang="pt-BR" dirty="0"/>
              <a:t>Decidir no caso concreto, mediante Resolução, as Reclamações suscitadas por afronta a pareceres vinculantes com aprovação ministerial, Súmulas ou Pareceres do AGU, ou Enunciados do próprio CRPS;</a:t>
            </a:r>
          </a:p>
          <a:p>
            <a:pPr marL="0" indent="0" algn="just">
              <a:lnSpc>
                <a:spcPct val="110000"/>
              </a:lnSpc>
              <a:spcAft>
                <a:spcPts val="600"/>
              </a:spcAft>
              <a:buNone/>
            </a:pPr>
            <a:r>
              <a:rPr lang="pt-BR" dirty="0"/>
              <a:t>- Julgar os Embargos de Declaração de suas decisões;</a:t>
            </a:r>
          </a:p>
          <a:p>
            <a:pPr marL="0" indent="0" algn="just">
              <a:lnSpc>
                <a:spcPct val="110000"/>
              </a:lnSpc>
              <a:spcAft>
                <a:spcPts val="600"/>
              </a:spcAft>
              <a:buNone/>
            </a:pPr>
            <a:r>
              <a:rPr lang="pt-BR" dirty="0"/>
              <a:t>- Proceder a Revisão de Ofício de suas decisões.</a:t>
            </a:r>
          </a:p>
          <a:p>
            <a:pPr algn="just">
              <a:lnSpc>
                <a:spcPct val="110000"/>
              </a:lnSpc>
              <a:buFontTx/>
              <a:buChar char="-"/>
            </a:pPr>
            <a:endParaRPr lang="pt-BR" dirty="0"/>
          </a:p>
        </p:txBody>
      </p:sp>
    </p:spTree>
    <p:extLst>
      <p:ext uri="{BB962C8B-B14F-4D97-AF65-F5344CB8AC3E}">
        <p14:creationId xmlns:p14="http://schemas.microsoft.com/office/powerpoint/2010/main" val="156760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Unidades Julgadoras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55448" y="1414145"/>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As </a:t>
            </a:r>
            <a:r>
              <a:rPr lang="pt-BR" altLang="pt-BR" sz="2400" b="1" dirty="0">
                <a:solidFill>
                  <a:srgbClr val="000000"/>
                </a:solidFill>
                <a:latin typeface="Arial" panose="020B0604020202020204" pitchFamily="34" charset="0"/>
                <a:cs typeface="Arial" panose="020B0604020202020204" pitchFamily="34" charset="0"/>
              </a:rPr>
              <a:t>Juntas</a:t>
            </a:r>
            <a:r>
              <a:rPr lang="pt-BR" altLang="pt-BR" sz="2400" dirty="0">
                <a:solidFill>
                  <a:srgbClr val="000000"/>
                </a:solidFill>
                <a:latin typeface="Arial" panose="020B0604020202020204" pitchFamily="34" charset="0"/>
                <a:cs typeface="Arial" panose="020B0604020202020204" pitchFamily="34" charset="0"/>
              </a:rPr>
              <a:t> e as </a:t>
            </a:r>
            <a:r>
              <a:rPr lang="pt-BR" altLang="pt-BR" sz="2400" b="1" dirty="0">
                <a:solidFill>
                  <a:srgbClr val="000000"/>
                </a:solidFill>
                <a:latin typeface="Arial" panose="020B0604020202020204" pitchFamily="34" charset="0"/>
                <a:cs typeface="Arial" panose="020B0604020202020204" pitchFamily="34" charset="0"/>
              </a:rPr>
              <a:t>Câmaras</a:t>
            </a:r>
            <a:r>
              <a:rPr lang="pt-BR" altLang="pt-BR" sz="2400" dirty="0">
                <a:solidFill>
                  <a:srgbClr val="000000"/>
                </a:solidFill>
                <a:latin typeface="Arial" panose="020B0604020202020204" pitchFamily="34" charset="0"/>
                <a:cs typeface="Arial" panose="020B0604020202020204" pitchFamily="34" charset="0"/>
              </a:rPr>
              <a:t> são compostas por 04 membros, denominados Conselheiros, nomeados pelo Ministro de Estado da Economia (art. 303, § 4º, Dec. 3.048/99)</a:t>
            </a:r>
          </a:p>
          <a:p>
            <a:pPr marL="0" lvl="0" indent="0" algn="just" eaLnBrk="0" fontAlgn="base" hangingPunct="0">
              <a:lnSpc>
                <a:spcPct val="100000"/>
              </a:lnSpc>
              <a:spcBef>
                <a:spcPct val="0"/>
              </a:spcBef>
              <a:spcAft>
                <a:spcPct val="0"/>
              </a:spcAft>
              <a:buNone/>
            </a:pPr>
            <a:endParaRPr lang="pt-BR" altLang="pt-BR"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ts val="600"/>
              </a:spcAft>
              <a:buNone/>
            </a:pPr>
            <a:r>
              <a:rPr lang="pt-BR" altLang="pt-BR" dirty="0">
                <a:solidFill>
                  <a:srgbClr val="000000"/>
                </a:solidFill>
                <a:latin typeface="Arial" panose="020B0604020202020204" pitchFamily="34" charset="0"/>
                <a:cs typeface="Arial" panose="020B0604020202020204" pitchFamily="34" charset="0"/>
              </a:rPr>
              <a:t>Obs.: Representatividade Tripartite:</a:t>
            </a:r>
          </a:p>
          <a:p>
            <a:pPr marL="0" lvl="0" indent="0" algn="just" eaLnBrk="0" fontAlgn="base" hangingPunct="0">
              <a:lnSpc>
                <a:spcPct val="100000"/>
              </a:lnSpc>
              <a:spcBef>
                <a:spcPct val="0"/>
              </a:spcBef>
              <a:spcAft>
                <a:spcPts val="600"/>
              </a:spcAft>
              <a:buNone/>
            </a:pPr>
            <a:endParaRPr lang="pt-BR" altLang="pt-BR" sz="1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ts val="600"/>
              </a:spcAft>
              <a:buNone/>
            </a:pPr>
            <a:r>
              <a:rPr lang="pt-BR" altLang="pt-BR" dirty="0">
                <a:solidFill>
                  <a:srgbClr val="000000"/>
                </a:solidFill>
                <a:latin typeface="Arial" panose="020B0604020202020204" pitchFamily="34" charset="0"/>
                <a:cs typeface="Arial" panose="020B0604020202020204" pitchFamily="34" charset="0"/>
              </a:rPr>
              <a:t>02 representantes do Governo*;</a:t>
            </a:r>
          </a:p>
          <a:p>
            <a:pPr marL="0" lvl="0" indent="0" algn="just" eaLnBrk="0" fontAlgn="base" hangingPunct="0">
              <a:lnSpc>
                <a:spcPct val="100000"/>
              </a:lnSpc>
              <a:spcBef>
                <a:spcPct val="0"/>
              </a:spcBef>
              <a:spcAft>
                <a:spcPts val="600"/>
              </a:spcAft>
              <a:buNone/>
            </a:pPr>
            <a:r>
              <a:rPr lang="pt-BR" altLang="pt-BR" dirty="0">
                <a:solidFill>
                  <a:srgbClr val="000000"/>
                </a:solidFill>
                <a:latin typeface="Arial" panose="020B0604020202020204" pitchFamily="34" charset="0"/>
                <a:cs typeface="Arial" panose="020B0604020202020204" pitchFamily="34" charset="0"/>
              </a:rPr>
              <a:t>01 representante das Empresas e</a:t>
            </a:r>
          </a:p>
          <a:p>
            <a:pPr marL="0" lvl="0" indent="0" algn="just" eaLnBrk="0" fontAlgn="base" hangingPunct="0">
              <a:lnSpc>
                <a:spcPct val="100000"/>
              </a:lnSpc>
              <a:spcBef>
                <a:spcPct val="0"/>
              </a:spcBef>
              <a:spcAft>
                <a:spcPts val="600"/>
              </a:spcAft>
              <a:buNone/>
            </a:pPr>
            <a:r>
              <a:rPr lang="pt-BR" altLang="pt-BR" dirty="0">
                <a:solidFill>
                  <a:srgbClr val="000000"/>
                </a:solidFill>
                <a:latin typeface="Arial" panose="020B0604020202020204" pitchFamily="34" charset="0"/>
                <a:cs typeface="Arial" panose="020B0604020202020204" pitchFamily="34" charset="0"/>
              </a:rPr>
              <a:t>01 representante dos Trabalhadores.</a:t>
            </a:r>
            <a:endParaRPr lang="pt-BR" altLang="pt-BR" sz="2000" dirty="0"/>
          </a:p>
          <a:p>
            <a:pPr marL="0" lvl="0" indent="0" algn="just" eaLnBrk="0" fontAlgn="base" hangingPunct="0">
              <a:lnSpc>
                <a:spcPct val="100000"/>
              </a:lnSpc>
              <a:spcBef>
                <a:spcPct val="0"/>
              </a:spcBef>
              <a:spcAft>
                <a:spcPct val="0"/>
              </a:spcAft>
              <a:buNone/>
            </a:pPr>
            <a:endParaRPr lang="pt-BR" altLang="pt-BR" sz="2000" dirty="0">
              <a:latin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000" dirty="0">
              <a:latin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000" dirty="0">
                <a:latin typeface="Arial" panose="020B0604020202020204" pitchFamily="34" charset="0"/>
              </a:rPr>
              <a:t>(*) Presidência da Junta/Câmara = Representante do Governo</a:t>
            </a:r>
            <a:endParaRPr lang="pt-BR" altLang="pt-BR" sz="5400" dirty="0">
              <a:latin typeface="Arial" panose="020B0604020202020204" pitchFamily="34" charset="0"/>
            </a:endParaRPr>
          </a:p>
          <a:p>
            <a:endParaRPr lang="pt-BR" dirty="0"/>
          </a:p>
        </p:txBody>
      </p:sp>
    </p:spTree>
    <p:extLst>
      <p:ext uri="{BB962C8B-B14F-4D97-AF65-F5344CB8AC3E}">
        <p14:creationId xmlns:p14="http://schemas.microsoft.com/office/powerpoint/2010/main" val="384856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Juntas de Recursos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55448" y="1340993"/>
            <a:ext cx="8778240" cy="4822063"/>
          </a:xfrm>
        </p:spPr>
        <p:txBody>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Juntas de Recursos </a:t>
            </a:r>
            <a:r>
              <a:rPr lang="pt-BR" altLang="pt-BR" sz="2400" dirty="0">
                <a:solidFill>
                  <a:srgbClr val="000000"/>
                </a:solidFill>
                <a:latin typeface="Arial" panose="020B0604020202020204" pitchFamily="34" charset="0"/>
                <a:cs typeface="Arial" panose="020B0604020202020204" pitchFamily="34" charset="0"/>
              </a:rPr>
              <a:t>= Unidade julgadora de 1ª instância</a:t>
            </a:r>
          </a:p>
          <a:p>
            <a:pPr marL="0" lvl="0" indent="0" algn="just" eaLnBrk="0" fontAlgn="base" hangingPunct="0">
              <a:lnSpc>
                <a:spcPct val="100000"/>
              </a:lnSpc>
              <a:spcBef>
                <a:spcPct val="0"/>
              </a:spcBef>
              <a:spcAft>
                <a:spcPct val="0"/>
              </a:spcAft>
              <a:buNone/>
            </a:pPr>
            <a:endParaRPr lang="pt-BR" altLang="pt-BR" sz="1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29 </a:t>
            </a:r>
            <a:r>
              <a:rPr lang="pt-BR" altLang="pt-BR" sz="2400" dirty="0" err="1">
                <a:solidFill>
                  <a:srgbClr val="000000"/>
                </a:solidFill>
                <a:latin typeface="Arial" panose="020B0604020202020204" pitchFamily="34" charset="0"/>
                <a:cs typeface="Arial" panose="020B0604020202020204" pitchFamily="34" charset="0"/>
              </a:rPr>
              <a:t>JRs</a:t>
            </a:r>
            <a:r>
              <a:rPr lang="pt-BR" altLang="pt-BR" sz="2400" dirty="0">
                <a:solidFill>
                  <a:srgbClr val="000000"/>
                </a:solidFill>
                <a:latin typeface="Arial" panose="020B0604020202020204" pitchFamily="34" charset="0"/>
                <a:cs typeface="Arial" panose="020B0604020202020204" pitchFamily="34" charset="0"/>
              </a:rPr>
              <a:t> sediadas nos Estados e DF</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3" name="Tabela 2">
            <a:extLst>
              <a:ext uri="{FF2B5EF4-FFF2-40B4-BE49-F238E27FC236}">
                <a16:creationId xmlns:a16="http://schemas.microsoft.com/office/drawing/2014/main" xmlns="" id="{1269B5B5-238B-4D4C-8950-4C06358E8D11}"/>
              </a:ext>
            </a:extLst>
          </p:cNvPr>
          <p:cNvGraphicFramePr>
            <a:graphicFrameLocks noGrp="1"/>
          </p:cNvGraphicFramePr>
          <p:nvPr>
            <p:extLst>
              <p:ext uri="{D42A27DB-BD31-4B8C-83A1-F6EECF244321}">
                <p14:modId xmlns:p14="http://schemas.microsoft.com/office/powerpoint/2010/main" val="2638957938"/>
              </p:ext>
            </p:extLst>
          </p:nvPr>
        </p:nvGraphicFramePr>
        <p:xfrm>
          <a:off x="307848" y="2415053"/>
          <a:ext cx="8552687" cy="3827274"/>
        </p:xfrm>
        <a:graphic>
          <a:graphicData uri="http://schemas.openxmlformats.org/drawingml/2006/table">
            <a:tbl>
              <a:tblPr firstRow="1" bandRow="1">
                <a:tableStyleId>{2A488322-F2BA-4B5B-9748-0D474271808F}</a:tableStyleId>
              </a:tblPr>
              <a:tblGrid>
                <a:gridCol w="534543">
                  <a:extLst>
                    <a:ext uri="{9D8B030D-6E8A-4147-A177-3AD203B41FA5}">
                      <a16:colId xmlns:a16="http://schemas.microsoft.com/office/drawing/2014/main" xmlns="" val="3036170199"/>
                    </a:ext>
                  </a:extLst>
                </a:gridCol>
                <a:gridCol w="2294001">
                  <a:extLst>
                    <a:ext uri="{9D8B030D-6E8A-4147-A177-3AD203B41FA5}">
                      <a16:colId xmlns:a16="http://schemas.microsoft.com/office/drawing/2014/main" xmlns="" val="2489303907"/>
                    </a:ext>
                  </a:extLst>
                </a:gridCol>
                <a:gridCol w="612648">
                  <a:extLst>
                    <a:ext uri="{9D8B030D-6E8A-4147-A177-3AD203B41FA5}">
                      <a16:colId xmlns:a16="http://schemas.microsoft.com/office/drawing/2014/main" xmlns="" val="3257701451"/>
                    </a:ext>
                  </a:extLst>
                </a:gridCol>
                <a:gridCol w="2322576">
                  <a:extLst>
                    <a:ext uri="{9D8B030D-6E8A-4147-A177-3AD203B41FA5}">
                      <a16:colId xmlns:a16="http://schemas.microsoft.com/office/drawing/2014/main" xmlns="" val="4216071688"/>
                    </a:ext>
                  </a:extLst>
                </a:gridCol>
                <a:gridCol w="740664">
                  <a:extLst>
                    <a:ext uri="{9D8B030D-6E8A-4147-A177-3AD203B41FA5}">
                      <a16:colId xmlns:a16="http://schemas.microsoft.com/office/drawing/2014/main" xmlns="" val="810606303"/>
                    </a:ext>
                  </a:extLst>
                </a:gridCol>
                <a:gridCol w="2048255">
                  <a:extLst>
                    <a:ext uri="{9D8B030D-6E8A-4147-A177-3AD203B41FA5}">
                      <a16:colId xmlns:a16="http://schemas.microsoft.com/office/drawing/2014/main" xmlns="" val="2525580145"/>
                    </a:ext>
                  </a:extLst>
                </a:gridCol>
              </a:tblGrid>
              <a:tr h="347934">
                <a:tc>
                  <a:txBody>
                    <a:bodyPr/>
                    <a:lstStyle/>
                    <a:p>
                      <a:pPr algn="ctr"/>
                      <a:r>
                        <a:rPr lang="pt-BR" dirty="0"/>
                        <a:t>JR</a:t>
                      </a:r>
                    </a:p>
                  </a:txBody>
                  <a:tcPr>
                    <a:lnR w="12700" cap="flat" cmpd="sng" algn="ctr">
                      <a:solidFill>
                        <a:schemeClr val="tx1"/>
                      </a:solidFill>
                      <a:prstDash val="solid"/>
                      <a:round/>
                      <a:headEnd type="none" w="med" len="med"/>
                      <a:tailEnd type="none" w="med" len="med"/>
                    </a:lnR>
                  </a:tcPr>
                </a:tc>
                <a:tc>
                  <a:txBody>
                    <a:bodyPr/>
                    <a:lstStyle/>
                    <a:p>
                      <a:pPr algn="ctr"/>
                      <a:r>
                        <a:rPr lang="pt-BR" dirty="0"/>
                        <a:t>LOCAL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JR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LOCAL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JR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LOCAL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331235905"/>
                  </a:ext>
                </a:extLst>
              </a:tr>
              <a:tr h="347934">
                <a:tc>
                  <a:txBody>
                    <a:bodyPr/>
                    <a:lstStyle/>
                    <a:p>
                      <a:pPr algn="ctr"/>
                      <a:r>
                        <a:rPr lang="pt-BR" dirty="0"/>
                        <a:t>1ª</a:t>
                      </a:r>
                    </a:p>
                  </a:txBody>
                  <a:tcPr/>
                </a:tc>
                <a:tc>
                  <a:txBody>
                    <a:bodyPr/>
                    <a:lstStyle/>
                    <a:p>
                      <a:r>
                        <a:rPr lang="pt-BR" sz="1400" kern="1200" dirty="0">
                          <a:effectLst/>
                        </a:rPr>
                        <a:t>MANAUS/AM</a:t>
                      </a:r>
                      <a:endParaRPr lang="pt-BR" dirty="0"/>
                    </a:p>
                  </a:txBody>
                  <a:tcPr>
                    <a:lnT w="12700" cap="flat" cmpd="sng" algn="ctr">
                      <a:solidFill>
                        <a:schemeClr val="tx1"/>
                      </a:solidFill>
                      <a:prstDash val="solid"/>
                      <a:round/>
                      <a:headEnd type="none" w="med" len="med"/>
                      <a:tailEnd type="none" w="med" len="med"/>
                    </a:lnT>
                  </a:tcPr>
                </a:tc>
                <a:tc>
                  <a:txBody>
                    <a:bodyPr/>
                    <a:lstStyle/>
                    <a:p>
                      <a:pPr algn="ctr"/>
                      <a:r>
                        <a:rPr lang="pt-BR" dirty="0"/>
                        <a:t>11ª</a:t>
                      </a:r>
                    </a:p>
                  </a:txBody>
                  <a:tcPr>
                    <a:lnT w="12700" cap="flat" cmpd="sng" algn="ctr">
                      <a:solidFill>
                        <a:schemeClr val="tx1"/>
                      </a:solidFill>
                      <a:prstDash val="solid"/>
                      <a:round/>
                      <a:headEnd type="none" w="med" len="med"/>
                      <a:tailEnd type="none" w="med" len="med"/>
                    </a:lnT>
                  </a:tcPr>
                </a:tc>
                <a:tc>
                  <a:txBody>
                    <a:bodyPr/>
                    <a:lstStyle/>
                    <a:p>
                      <a:r>
                        <a:rPr lang="pt-BR" sz="1400" kern="1200" dirty="0">
                          <a:effectLst/>
                        </a:rPr>
                        <a:t>RIO DE JANEIRO/RJ</a:t>
                      </a:r>
                      <a:endParaRPr lang="pt-BR" dirty="0"/>
                    </a:p>
                  </a:txBody>
                  <a:tcPr>
                    <a:lnT w="12700" cap="flat" cmpd="sng" algn="ctr">
                      <a:solidFill>
                        <a:schemeClr val="tx1"/>
                      </a:solidFill>
                      <a:prstDash val="solid"/>
                      <a:round/>
                      <a:headEnd type="none" w="med" len="med"/>
                      <a:tailEnd type="none" w="med" len="med"/>
                    </a:lnT>
                  </a:tcPr>
                </a:tc>
                <a:tc>
                  <a:txBody>
                    <a:bodyPr/>
                    <a:lstStyle/>
                    <a:p>
                      <a:pPr algn="ctr"/>
                      <a:r>
                        <a:rPr lang="pt-BR" dirty="0"/>
                        <a:t>21ª</a:t>
                      </a:r>
                    </a:p>
                  </a:txBody>
                  <a:tcPr>
                    <a:lnT w="12700" cap="flat" cmpd="sng" algn="ctr">
                      <a:solidFill>
                        <a:schemeClr val="tx1"/>
                      </a:solidFill>
                      <a:prstDash val="solid"/>
                      <a:round/>
                      <a:headEnd type="none" w="med" len="med"/>
                      <a:tailEnd type="none" w="med" len="med"/>
                    </a:lnT>
                  </a:tcPr>
                </a:tc>
                <a:tc>
                  <a:txBody>
                    <a:bodyPr/>
                    <a:lstStyle/>
                    <a:p>
                      <a:r>
                        <a:rPr lang="pt-BR" sz="1400" kern="1200" dirty="0">
                          <a:effectLst/>
                        </a:rPr>
                        <a:t>JOÃO PESSOA/PB</a:t>
                      </a:r>
                      <a:endParaRPr lang="pt-BR" dirty="0"/>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3306238247"/>
                  </a:ext>
                </a:extLst>
              </a:tr>
              <a:tr h="347934">
                <a:tc>
                  <a:txBody>
                    <a:bodyPr/>
                    <a:lstStyle/>
                    <a:p>
                      <a:pPr algn="ctr"/>
                      <a:r>
                        <a:rPr lang="pt-BR" dirty="0"/>
                        <a:t>2ª</a:t>
                      </a:r>
                    </a:p>
                  </a:txBody>
                  <a:tcPr/>
                </a:tc>
                <a:tc>
                  <a:txBody>
                    <a:bodyPr/>
                    <a:lstStyle/>
                    <a:p>
                      <a:r>
                        <a:rPr lang="pt-BR" sz="1400" kern="1200" dirty="0">
                          <a:effectLst/>
                        </a:rPr>
                        <a:t>FORTALEZA/CE</a:t>
                      </a:r>
                      <a:endParaRPr lang="pt-BR" dirty="0"/>
                    </a:p>
                  </a:txBody>
                  <a:tcPr/>
                </a:tc>
                <a:tc>
                  <a:txBody>
                    <a:bodyPr/>
                    <a:lstStyle/>
                    <a:p>
                      <a:pPr algn="ctr"/>
                      <a:r>
                        <a:rPr lang="pt-BR" dirty="0"/>
                        <a:t>12ª</a:t>
                      </a:r>
                    </a:p>
                  </a:txBody>
                  <a:tcPr/>
                </a:tc>
                <a:tc>
                  <a:txBody>
                    <a:bodyPr/>
                    <a:lstStyle/>
                    <a:p>
                      <a:r>
                        <a:rPr lang="pt-BR" sz="1400" kern="1200" dirty="0">
                          <a:effectLst/>
                        </a:rPr>
                        <a:t>RIO DE JANEIRO/RJ</a:t>
                      </a:r>
                      <a:endParaRPr lang="pt-BR" dirty="0"/>
                    </a:p>
                  </a:txBody>
                  <a:tcPr/>
                </a:tc>
                <a:tc>
                  <a:txBody>
                    <a:bodyPr/>
                    <a:lstStyle/>
                    <a:p>
                      <a:pPr algn="ctr"/>
                      <a:r>
                        <a:rPr lang="pt-BR" dirty="0"/>
                        <a:t>22ª</a:t>
                      </a:r>
                    </a:p>
                  </a:txBody>
                  <a:tcPr/>
                </a:tc>
                <a:tc>
                  <a:txBody>
                    <a:bodyPr/>
                    <a:lstStyle/>
                    <a:p>
                      <a:r>
                        <a:rPr lang="pt-BR" sz="1400" kern="1200" dirty="0">
                          <a:effectLst/>
                        </a:rPr>
                        <a:t>CAMPO GRANDE/MS</a:t>
                      </a:r>
                      <a:endParaRPr lang="pt-BR" dirty="0"/>
                    </a:p>
                  </a:txBody>
                  <a:tcPr/>
                </a:tc>
                <a:extLst>
                  <a:ext uri="{0D108BD9-81ED-4DB2-BD59-A6C34878D82A}">
                    <a16:rowId xmlns:a16="http://schemas.microsoft.com/office/drawing/2014/main" xmlns="" val="3335328611"/>
                  </a:ext>
                </a:extLst>
              </a:tr>
              <a:tr h="347934">
                <a:tc>
                  <a:txBody>
                    <a:bodyPr/>
                    <a:lstStyle/>
                    <a:p>
                      <a:pPr algn="ctr"/>
                      <a:r>
                        <a:rPr lang="pt-BR" dirty="0"/>
                        <a:t>3ª</a:t>
                      </a:r>
                    </a:p>
                  </a:txBody>
                  <a:tcPr/>
                </a:tc>
                <a:tc>
                  <a:txBody>
                    <a:bodyPr/>
                    <a:lstStyle/>
                    <a:p>
                      <a:r>
                        <a:rPr lang="pt-BR" sz="1400" kern="1200" dirty="0">
                          <a:effectLst/>
                        </a:rPr>
                        <a:t>RECIFE/PE</a:t>
                      </a:r>
                      <a:endParaRPr lang="pt-BR" dirty="0"/>
                    </a:p>
                  </a:txBody>
                  <a:tcPr/>
                </a:tc>
                <a:tc>
                  <a:txBody>
                    <a:bodyPr/>
                    <a:lstStyle/>
                    <a:p>
                      <a:pPr algn="ctr"/>
                      <a:r>
                        <a:rPr lang="pt-BR" dirty="0"/>
                        <a:t>13ª</a:t>
                      </a:r>
                    </a:p>
                  </a:txBody>
                  <a:tcPr/>
                </a:tc>
                <a:tc>
                  <a:txBody>
                    <a:bodyPr/>
                    <a:lstStyle/>
                    <a:p>
                      <a:r>
                        <a:rPr lang="pt-BR" sz="1400" kern="1200" dirty="0">
                          <a:effectLst/>
                        </a:rPr>
                        <a:t>SÃO PAULO/SP</a:t>
                      </a:r>
                      <a:endParaRPr lang="pt-BR" dirty="0"/>
                    </a:p>
                  </a:txBody>
                  <a:tcPr/>
                </a:tc>
                <a:tc>
                  <a:txBody>
                    <a:bodyPr/>
                    <a:lstStyle/>
                    <a:p>
                      <a:pPr algn="ctr"/>
                      <a:r>
                        <a:rPr lang="pt-BR" dirty="0"/>
                        <a:t>23ª</a:t>
                      </a:r>
                    </a:p>
                  </a:txBody>
                  <a:tcPr/>
                </a:tc>
                <a:tc>
                  <a:txBody>
                    <a:bodyPr/>
                    <a:lstStyle/>
                    <a:p>
                      <a:r>
                        <a:rPr lang="pt-BR" sz="1400" kern="1200" dirty="0">
                          <a:effectLst/>
                        </a:rPr>
                        <a:t>CUIABÁ/MT</a:t>
                      </a:r>
                      <a:endParaRPr lang="pt-BR" dirty="0"/>
                    </a:p>
                  </a:txBody>
                  <a:tcPr/>
                </a:tc>
                <a:extLst>
                  <a:ext uri="{0D108BD9-81ED-4DB2-BD59-A6C34878D82A}">
                    <a16:rowId xmlns:a16="http://schemas.microsoft.com/office/drawing/2014/main" xmlns="" val="3639830057"/>
                  </a:ext>
                </a:extLst>
              </a:tr>
              <a:tr h="347934">
                <a:tc>
                  <a:txBody>
                    <a:bodyPr/>
                    <a:lstStyle/>
                    <a:p>
                      <a:pPr algn="ctr"/>
                      <a:r>
                        <a:rPr lang="pt-BR" dirty="0"/>
                        <a:t>4ª</a:t>
                      </a:r>
                    </a:p>
                  </a:txBody>
                  <a:tcPr/>
                </a:tc>
                <a:tc>
                  <a:txBody>
                    <a:bodyPr/>
                    <a:lstStyle/>
                    <a:p>
                      <a:r>
                        <a:rPr lang="pt-BR" sz="1400" kern="1200" dirty="0">
                          <a:effectLst/>
                        </a:rPr>
                        <a:t>SALVADOR/BA</a:t>
                      </a:r>
                      <a:endParaRPr lang="pt-BR" dirty="0"/>
                    </a:p>
                  </a:txBody>
                  <a:tcPr/>
                </a:tc>
                <a:tc>
                  <a:txBody>
                    <a:bodyPr/>
                    <a:lstStyle/>
                    <a:p>
                      <a:pPr algn="ctr"/>
                      <a:r>
                        <a:rPr lang="pt-BR" dirty="0"/>
                        <a:t>14ª</a:t>
                      </a:r>
                    </a:p>
                  </a:txBody>
                  <a:tcPr/>
                </a:tc>
                <a:tc>
                  <a:txBody>
                    <a:bodyPr/>
                    <a:lstStyle/>
                    <a:p>
                      <a:r>
                        <a:rPr lang="pt-BR" sz="1400" kern="1200" dirty="0">
                          <a:effectLst/>
                        </a:rPr>
                        <a:t>SÃO PAULO/SP</a:t>
                      </a:r>
                      <a:endParaRPr lang="pt-BR" dirty="0"/>
                    </a:p>
                  </a:txBody>
                  <a:tcPr/>
                </a:tc>
                <a:tc>
                  <a:txBody>
                    <a:bodyPr/>
                    <a:lstStyle/>
                    <a:p>
                      <a:pPr algn="ctr"/>
                      <a:r>
                        <a:rPr lang="pt-BR" dirty="0"/>
                        <a:t>24ª</a:t>
                      </a:r>
                    </a:p>
                  </a:txBody>
                  <a:tcPr/>
                </a:tc>
                <a:tc>
                  <a:txBody>
                    <a:bodyPr/>
                    <a:lstStyle/>
                    <a:p>
                      <a:r>
                        <a:rPr lang="pt-BR" sz="1400" kern="1200" dirty="0">
                          <a:effectLst/>
                        </a:rPr>
                        <a:t>VITÓRIA/ES</a:t>
                      </a:r>
                      <a:endParaRPr lang="pt-BR" dirty="0"/>
                    </a:p>
                  </a:txBody>
                  <a:tcPr/>
                </a:tc>
                <a:extLst>
                  <a:ext uri="{0D108BD9-81ED-4DB2-BD59-A6C34878D82A}">
                    <a16:rowId xmlns:a16="http://schemas.microsoft.com/office/drawing/2014/main" xmlns="" val="3318014359"/>
                  </a:ext>
                </a:extLst>
              </a:tr>
              <a:tr h="347934">
                <a:tc>
                  <a:txBody>
                    <a:bodyPr/>
                    <a:lstStyle/>
                    <a:p>
                      <a:pPr algn="ctr"/>
                      <a:r>
                        <a:rPr lang="pt-BR" dirty="0"/>
                        <a:t>5ª</a:t>
                      </a:r>
                    </a:p>
                  </a:txBody>
                  <a:tcPr/>
                </a:tc>
                <a:tc>
                  <a:txBody>
                    <a:bodyPr/>
                    <a:lstStyle/>
                    <a:p>
                      <a:r>
                        <a:rPr lang="pt-BR" sz="1400" kern="1200" dirty="0">
                          <a:effectLst/>
                        </a:rPr>
                        <a:t>BRASÍLIA/DF</a:t>
                      </a:r>
                      <a:endParaRPr lang="pt-BR" dirty="0"/>
                    </a:p>
                  </a:txBody>
                  <a:tcPr/>
                </a:tc>
                <a:tc>
                  <a:txBody>
                    <a:bodyPr/>
                    <a:lstStyle/>
                    <a:p>
                      <a:pPr algn="ctr"/>
                      <a:r>
                        <a:rPr lang="pt-BR" dirty="0"/>
                        <a:t>15ª</a:t>
                      </a:r>
                    </a:p>
                  </a:txBody>
                  <a:tcPr/>
                </a:tc>
                <a:tc>
                  <a:txBody>
                    <a:bodyPr/>
                    <a:lstStyle/>
                    <a:p>
                      <a:r>
                        <a:rPr lang="pt-BR" sz="1400" kern="1200" dirty="0">
                          <a:effectLst/>
                        </a:rPr>
                        <a:t>BAURU/SP</a:t>
                      </a:r>
                      <a:endParaRPr lang="pt-BR" dirty="0"/>
                    </a:p>
                  </a:txBody>
                  <a:tcPr/>
                </a:tc>
                <a:tc>
                  <a:txBody>
                    <a:bodyPr/>
                    <a:lstStyle/>
                    <a:p>
                      <a:pPr algn="ctr"/>
                      <a:r>
                        <a:rPr lang="pt-BR" dirty="0"/>
                        <a:t>25ª</a:t>
                      </a:r>
                    </a:p>
                  </a:txBody>
                  <a:tcPr/>
                </a:tc>
                <a:tc>
                  <a:txBody>
                    <a:bodyPr/>
                    <a:lstStyle/>
                    <a:p>
                      <a:r>
                        <a:rPr lang="pt-BR" sz="1400" kern="1200" dirty="0">
                          <a:effectLst/>
                        </a:rPr>
                        <a:t>ARACAJU/SE</a:t>
                      </a:r>
                      <a:endParaRPr lang="pt-BR" dirty="0"/>
                    </a:p>
                  </a:txBody>
                  <a:tcPr/>
                </a:tc>
                <a:extLst>
                  <a:ext uri="{0D108BD9-81ED-4DB2-BD59-A6C34878D82A}">
                    <a16:rowId xmlns:a16="http://schemas.microsoft.com/office/drawing/2014/main" xmlns="" val="1023055494"/>
                  </a:ext>
                </a:extLst>
              </a:tr>
              <a:tr h="347934">
                <a:tc>
                  <a:txBody>
                    <a:bodyPr/>
                    <a:lstStyle/>
                    <a:p>
                      <a:pPr algn="ctr"/>
                      <a:r>
                        <a:rPr lang="pt-BR" dirty="0"/>
                        <a:t>6ª</a:t>
                      </a:r>
                    </a:p>
                  </a:txBody>
                  <a:tcPr/>
                </a:tc>
                <a:tc>
                  <a:txBody>
                    <a:bodyPr/>
                    <a:lstStyle/>
                    <a:p>
                      <a:r>
                        <a:rPr lang="pt-BR" sz="1400" kern="1200" dirty="0">
                          <a:effectLst/>
                        </a:rPr>
                        <a:t>GOIÂNIA/GO</a:t>
                      </a:r>
                      <a:endParaRPr lang="pt-BR" dirty="0"/>
                    </a:p>
                  </a:txBody>
                  <a:tcPr/>
                </a:tc>
                <a:tc>
                  <a:txBody>
                    <a:bodyPr/>
                    <a:lstStyle/>
                    <a:p>
                      <a:pPr algn="ctr"/>
                      <a:r>
                        <a:rPr lang="pt-BR" dirty="0"/>
                        <a:t>16ª</a:t>
                      </a:r>
                    </a:p>
                  </a:txBody>
                  <a:tcPr/>
                </a:tc>
                <a:tc>
                  <a:txBody>
                    <a:bodyPr/>
                    <a:lstStyle/>
                    <a:p>
                      <a:r>
                        <a:rPr lang="pt-BR" sz="1400" kern="1200" dirty="0">
                          <a:effectLst/>
                        </a:rPr>
                        <a:t>CURITIBA/PR</a:t>
                      </a:r>
                      <a:endParaRPr lang="pt-BR" dirty="0"/>
                    </a:p>
                  </a:txBody>
                  <a:tcPr/>
                </a:tc>
                <a:tc>
                  <a:txBody>
                    <a:bodyPr/>
                    <a:lstStyle/>
                    <a:p>
                      <a:pPr algn="ctr"/>
                      <a:r>
                        <a:rPr lang="pt-BR" dirty="0"/>
                        <a:t>26ª</a:t>
                      </a:r>
                    </a:p>
                  </a:txBody>
                  <a:tcPr/>
                </a:tc>
                <a:tc>
                  <a:txBody>
                    <a:bodyPr/>
                    <a:lstStyle/>
                    <a:p>
                      <a:r>
                        <a:rPr lang="pt-BR" sz="1400" kern="1200" dirty="0">
                          <a:effectLst/>
                        </a:rPr>
                        <a:t>MACEIÓ/AL</a:t>
                      </a:r>
                      <a:endParaRPr lang="pt-BR" dirty="0"/>
                    </a:p>
                  </a:txBody>
                  <a:tcPr/>
                </a:tc>
                <a:extLst>
                  <a:ext uri="{0D108BD9-81ED-4DB2-BD59-A6C34878D82A}">
                    <a16:rowId xmlns:a16="http://schemas.microsoft.com/office/drawing/2014/main" xmlns="" val="3876185946"/>
                  </a:ext>
                </a:extLst>
              </a:tr>
              <a:tr h="347934">
                <a:tc>
                  <a:txBody>
                    <a:bodyPr/>
                    <a:lstStyle/>
                    <a:p>
                      <a:pPr algn="ctr"/>
                      <a:r>
                        <a:rPr lang="pt-BR" dirty="0"/>
                        <a:t>7ª</a:t>
                      </a:r>
                    </a:p>
                  </a:txBody>
                  <a:tcPr/>
                </a:tc>
                <a:tc>
                  <a:txBody>
                    <a:bodyPr/>
                    <a:lstStyle/>
                    <a:p>
                      <a:r>
                        <a:rPr lang="pt-BR" sz="1400" kern="1200" dirty="0">
                          <a:effectLst/>
                        </a:rPr>
                        <a:t>BELO HORIZONTE/MG</a:t>
                      </a:r>
                      <a:endParaRPr lang="pt-BR" dirty="0"/>
                    </a:p>
                  </a:txBody>
                  <a:tcPr/>
                </a:tc>
                <a:tc>
                  <a:txBody>
                    <a:bodyPr/>
                    <a:lstStyle/>
                    <a:p>
                      <a:pPr algn="ctr"/>
                      <a:r>
                        <a:rPr lang="pt-BR" dirty="0"/>
                        <a:t>17ª</a:t>
                      </a:r>
                    </a:p>
                  </a:txBody>
                  <a:tcPr/>
                </a:tc>
                <a:tc>
                  <a:txBody>
                    <a:bodyPr/>
                    <a:lstStyle/>
                    <a:p>
                      <a:r>
                        <a:rPr lang="pt-BR" sz="1400" kern="1200" dirty="0">
                          <a:effectLst/>
                        </a:rPr>
                        <a:t>FLORIANÓPOLIS/SC</a:t>
                      </a:r>
                      <a:endParaRPr lang="pt-BR" dirty="0"/>
                    </a:p>
                  </a:txBody>
                  <a:tcPr/>
                </a:tc>
                <a:tc>
                  <a:txBody>
                    <a:bodyPr/>
                    <a:lstStyle/>
                    <a:p>
                      <a:pPr algn="ctr"/>
                      <a:r>
                        <a:rPr lang="pt-BR" dirty="0"/>
                        <a:t>27ª</a:t>
                      </a:r>
                    </a:p>
                  </a:txBody>
                  <a:tcPr/>
                </a:tc>
                <a:tc>
                  <a:txBody>
                    <a:bodyPr/>
                    <a:lstStyle/>
                    <a:p>
                      <a:r>
                        <a:rPr lang="pt-BR" sz="1400" kern="1200" dirty="0">
                          <a:effectLst/>
                        </a:rPr>
                        <a:t>NATAL/RN</a:t>
                      </a:r>
                      <a:endParaRPr lang="pt-BR" dirty="0"/>
                    </a:p>
                  </a:txBody>
                  <a:tcPr/>
                </a:tc>
                <a:extLst>
                  <a:ext uri="{0D108BD9-81ED-4DB2-BD59-A6C34878D82A}">
                    <a16:rowId xmlns:a16="http://schemas.microsoft.com/office/drawing/2014/main" xmlns="" val="4029177879"/>
                  </a:ext>
                </a:extLst>
              </a:tr>
              <a:tr h="347934">
                <a:tc>
                  <a:txBody>
                    <a:bodyPr/>
                    <a:lstStyle/>
                    <a:p>
                      <a:pPr algn="ctr"/>
                      <a:r>
                        <a:rPr lang="pt-BR" dirty="0"/>
                        <a:t>8ª</a:t>
                      </a:r>
                    </a:p>
                  </a:txBody>
                  <a:tcPr/>
                </a:tc>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sz="1400" kern="1200" dirty="0">
                          <a:effectLst/>
                        </a:rPr>
                        <a:t>BELO HORIZONTE/MG</a:t>
                      </a:r>
                      <a:endParaRPr lang="pt-BR" dirty="0"/>
                    </a:p>
                  </a:txBody>
                  <a:tcPr/>
                </a:tc>
                <a:tc>
                  <a:txBody>
                    <a:bodyPr/>
                    <a:lstStyle/>
                    <a:p>
                      <a:pPr algn="ctr"/>
                      <a:r>
                        <a:rPr lang="pt-BR" dirty="0"/>
                        <a:t>18ª</a:t>
                      </a:r>
                    </a:p>
                  </a:txBody>
                  <a:tcPr/>
                </a:tc>
                <a:tc>
                  <a:txBody>
                    <a:bodyPr/>
                    <a:lstStyle/>
                    <a:p>
                      <a:r>
                        <a:rPr lang="pt-BR" sz="1400" kern="1200" dirty="0">
                          <a:effectLst/>
                        </a:rPr>
                        <a:t>PORTO ALEGRE/RS</a:t>
                      </a:r>
                      <a:endParaRPr lang="pt-BR" dirty="0"/>
                    </a:p>
                  </a:txBody>
                  <a:tcPr/>
                </a:tc>
                <a:tc>
                  <a:txBody>
                    <a:bodyPr/>
                    <a:lstStyle/>
                    <a:p>
                      <a:pPr algn="ctr"/>
                      <a:r>
                        <a:rPr lang="pt-BR" dirty="0"/>
                        <a:t>28ª</a:t>
                      </a:r>
                    </a:p>
                  </a:txBody>
                  <a:tcPr/>
                </a:tc>
                <a:tc>
                  <a:txBody>
                    <a:bodyPr/>
                    <a:lstStyle/>
                    <a:p>
                      <a:r>
                        <a:rPr lang="pt-BR" sz="1400" kern="1200" dirty="0">
                          <a:effectLst/>
                        </a:rPr>
                        <a:t>BELÉM/PA</a:t>
                      </a:r>
                      <a:endParaRPr lang="pt-BR" dirty="0"/>
                    </a:p>
                  </a:txBody>
                  <a:tcPr/>
                </a:tc>
                <a:extLst>
                  <a:ext uri="{0D108BD9-81ED-4DB2-BD59-A6C34878D82A}">
                    <a16:rowId xmlns:a16="http://schemas.microsoft.com/office/drawing/2014/main" xmlns="" val="2963164601"/>
                  </a:ext>
                </a:extLst>
              </a:tr>
              <a:tr h="347934">
                <a:tc>
                  <a:txBody>
                    <a:bodyPr/>
                    <a:lstStyle/>
                    <a:p>
                      <a:pPr algn="ctr"/>
                      <a:r>
                        <a:rPr lang="pt-BR" dirty="0"/>
                        <a:t>9ª</a:t>
                      </a:r>
                    </a:p>
                  </a:txBody>
                  <a:tcPr/>
                </a:tc>
                <a:tc>
                  <a:txBody>
                    <a:bodyPr/>
                    <a:lstStyle/>
                    <a:p>
                      <a:r>
                        <a:rPr lang="pt-BR" sz="1400" kern="1200" dirty="0">
                          <a:effectLst/>
                        </a:rPr>
                        <a:t>JUIZ DE FORA/MG</a:t>
                      </a:r>
                      <a:endParaRPr lang="pt-BR" dirty="0"/>
                    </a:p>
                  </a:txBody>
                  <a:tcPr/>
                </a:tc>
                <a:tc>
                  <a:txBody>
                    <a:bodyPr/>
                    <a:lstStyle/>
                    <a:p>
                      <a:pPr algn="ctr"/>
                      <a:r>
                        <a:rPr lang="pt-BR" dirty="0"/>
                        <a:t>19ª</a:t>
                      </a:r>
                    </a:p>
                  </a:txBody>
                  <a:tcPr/>
                </a:tc>
                <a:tc>
                  <a:txBody>
                    <a:bodyPr/>
                    <a:lstStyle/>
                    <a:p>
                      <a:r>
                        <a:rPr lang="pt-BR" sz="1400" kern="1200" dirty="0">
                          <a:effectLst/>
                        </a:rPr>
                        <a:t>SÃO LUIS/MA</a:t>
                      </a:r>
                      <a:endParaRPr lang="pt-BR" dirty="0"/>
                    </a:p>
                  </a:txBody>
                  <a:tcPr/>
                </a:tc>
                <a:tc>
                  <a:txBody>
                    <a:bodyPr/>
                    <a:lstStyle/>
                    <a:p>
                      <a:pPr algn="ctr"/>
                      <a:r>
                        <a:rPr lang="pt-BR" dirty="0"/>
                        <a:t>29</a:t>
                      </a:r>
                    </a:p>
                  </a:txBody>
                  <a:tcPr/>
                </a:tc>
                <a:tc>
                  <a:txBody>
                    <a:bodyPr/>
                    <a:lstStyle/>
                    <a:p>
                      <a:r>
                        <a:rPr lang="pt-BR" sz="1400" kern="1200" dirty="0">
                          <a:effectLst/>
                        </a:rPr>
                        <a:t>PORTO VELHO/RO</a:t>
                      </a:r>
                      <a:endParaRPr lang="pt-BR" dirty="0"/>
                    </a:p>
                  </a:txBody>
                  <a:tcPr/>
                </a:tc>
                <a:extLst>
                  <a:ext uri="{0D108BD9-81ED-4DB2-BD59-A6C34878D82A}">
                    <a16:rowId xmlns:a16="http://schemas.microsoft.com/office/drawing/2014/main" xmlns="" val="3495658"/>
                  </a:ext>
                </a:extLst>
              </a:tr>
              <a:tr h="347934">
                <a:tc>
                  <a:txBody>
                    <a:bodyPr/>
                    <a:lstStyle/>
                    <a:p>
                      <a:pPr algn="ctr"/>
                      <a:r>
                        <a:rPr lang="pt-BR" dirty="0"/>
                        <a:t>10ª</a:t>
                      </a:r>
                    </a:p>
                  </a:txBody>
                  <a:tcPr/>
                </a:tc>
                <a:tc>
                  <a:txBody>
                    <a:bodyPr/>
                    <a:lstStyle/>
                    <a:p>
                      <a:r>
                        <a:rPr lang="pt-BR" sz="1400" kern="1200" dirty="0">
                          <a:effectLst/>
                        </a:rPr>
                        <a:t>RIO DE JANEIRO/RJ</a:t>
                      </a:r>
                      <a:endParaRPr lang="pt-BR" dirty="0"/>
                    </a:p>
                  </a:txBody>
                  <a:tcPr/>
                </a:tc>
                <a:tc>
                  <a:txBody>
                    <a:bodyPr/>
                    <a:lstStyle/>
                    <a:p>
                      <a:pPr algn="ctr"/>
                      <a:r>
                        <a:rPr lang="pt-BR" dirty="0"/>
                        <a:t>20ª</a:t>
                      </a:r>
                    </a:p>
                  </a:txBody>
                  <a:tcPr/>
                </a:tc>
                <a:tc>
                  <a:txBody>
                    <a:bodyPr/>
                    <a:lstStyle/>
                    <a:p>
                      <a:r>
                        <a:rPr lang="pt-BR" sz="1400" kern="1200" dirty="0">
                          <a:effectLst/>
                        </a:rPr>
                        <a:t>TERESINA/PI</a:t>
                      </a:r>
                      <a:endParaRPr lang="pt-BR" dirty="0"/>
                    </a:p>
                  </a:txBody>
                  <a:tcPr/>
                </a:tc>
                <a:tc>
                  <a:txBody>
                    <a:bodyPr/>
                    <a:lstStyle/>
                    <a:p>
                      <a:pPr algn="ctr"/>
                      <a:endParaRPr lang="pt-BR" dirty="0"/>
                    </a:p>
                  </a:txBody>
                  <a:tcPr/>
                </a:tc>
                <a:tc>
                  <a:txBody>
                    <a:bodyPr/>
                    <a:lstStyle/>
                    <a:p>
                      <a:endParaRPr lang="pt-BR" dirty="0"/>
                    </a:p>
                  </a:txBody>
                  <a:tcPr/>
                </a:tc>
                <a:extLst>
                  <a:ext uri="{0D108BD9-81ED-4DB2-BD59-A6C34878D82A}">
                    <a16:rowId xmlns:a16="http://schemas.microsoft.com/office/drawing/2014/main" xmlns="" val="3242051539"/>
                  </a:ext>
                </a:extLst>
              </a:tr>
            </a:tbl>
          </a:graphicData>
        </a:graphic>
      </p:graphicFrame>
    </p:spTree>
    <p:extLst>
      <p:ext uri="{BB962C8B-B14F-4D97-AF65-F5344CB8AC3E}">
        <p14:creationId xmlns:p14="http://schemas.microsoft.com/office/powerpoint/2010/main" val="6760605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Juntas de Recursos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55448" y="1414145"/>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Cada JR possui 1 Presidente + 4 composições tripartites</a:t>
            </a:r>
          </a:p>
        </p:txBody>
      </p:sp>
      <p:graphicFrame>
        <p:nvGraphicFramePr>
          <p:cNvPr id="5" name="Diagrama 4">
            <a:extLst>
              <a:ext uri="{FF2B5EF4-FFF2-40B4-BE49-F238E27FC236}">
                <a16:creationId xmlns:a16="http://schemas.microsoft.com/office/drawing/2014/main" xmlns="" id="{91A5E313-C1B2-4022-9F6F-0F7586BFCBB6}"/>
              </a:ext>
            </a:extLst>
          </p:cNvPr>
          <p:cNvGraphicFramePr/>
          <p:nvPr>
            <p:extLst>
              <p:ext uri="{D42A27DB-BD31-4B8C-83A1-F6EECF244321}">
                <p14:modId xmlns:p14="http://schemas.microsoft.com/office/powerpoint/2010/main" val="776348588"/>
              </p:ext>
            </p:extLst>
          </p:nvPr>
        </p:nvGraphicFramePr>
        <p:xfrm>
          <a:off x="210312" y="1433488"/>
          <a:ext cx="8778240" cy="3760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CaixaDeTexto 5">
            <a:extLst>
              <a:ext uri="{FF2B5EF4-FFF2-40B4-BE49-F238E27FC236}">
                <a16:creationId xmlns:a16="http://schemas.microsoft.com/office/drawing/2014/main" xmlns="" id="{22B15DA2-A587-40AF-9E14-870CD7A48056}"/>
              </a:ext>
            </a:extLst>
          </p:cNvPr>
          <p:cNvSpPr txBox="1"/>
          <p:nvPr/>
        </p:nvSpPr>
        <p:spPr>
          <a:xfrm>
            <a:off x="301752" y="5365558"/>
            <a:ext cx="8540496" cy="400110"/>
          </a:xfrm>
          <a:prstGeom prst="rect">
            <a:avLst/>
          </a:prstGeom>
          <a:noFill/>
        </p:spPr>
        <p:txBody>
          <a:bodyPr wrap="square" rtlCol="0">
            <a:spAutoFit/>
          </a:bodyPr>
          <a:lstStyle/>
          <a:p>
            <a:r>
              <a:rPr lang="pt-BR" sz="2000" dirty="0"/>
              <a:t>Obs.: 29 Juntas = 387 Conselheiros</a:t>
            </a:r>
          </a:p>
        </p:txBody>
      </p:sp>
    </p:spTree>
    <p:extLst>
      <p:ext uri="{BB962C8B-B14F-4D97-AF65-F5344CB8AC3E}">
        <p14:creationId xmlns:p14="http://schemas.microsoft.com/office/powerpoint/2010/main" val="2860852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Composições Adjuntas das Juntas de Recursos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55448" y="1340993"/>
            <a:ext cx="8778240" cy="4822063"/>
          </a:xfrm>
        </p:spPr>
        <p:txBody>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Adjuntas</a:t>
            </a:r>
            <a:r>
              <a:rPr lang="pt-BR" altLang="pt-BR" sz="2400" dirty="0">
                <a:solidFill>
                  <a:srgbClr val="000000"/>
                </a:solidFill>
                <a:latin typeface="Arial" panose="020B0604020202020204" pitchFamily="34" charset="0"/>
                <a:cs typeface="Arial" panose="020B0604020202020204" pitchFamily="34" charset="0"/>
              </a:rPr>
              <a:t> = Unidade julgadora de 1ª instância</a:t>
            </a:r>
          </a:p>
          <a:p>
            <a:pPr marL="0" lvl="0" indent="0" algn="just" eaLnBrk="0" fontAlgn="base" hangingPunct="0">
              <a:lnSpc>
                <a:spcPct val="100000"/>
              </a:lnSpc>
              <a:spcBef>
                <a:spcPct val="0"/>
              </a:spcBef>
              <a:spcAft>
                <a:spcPct val="0"/>
              </a:spcAft>
              <a:buNone/>
            </a:pPr>
            <a:endParaRPr lang="pt-BR" altLang="pt-BR" sz="1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15 Adjuntas</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3" name="Tabela 2">
            <a:extLst>
              <a:ext uri="{FF2B5EF4-FFF2-40B4-BE49-F238E27FC236}">
                <a16:creationId xmlns:a16="http://schemas.microsoft.com/office/drawing/2014/main" xmlns="" id="{1269B5B5-238B-4D4C-8950-4C06358E8D11}"/>
              </a:ext>
            </a:extLst>
          </p:cNvPr>
          <p:cNvGraphicFramePr>
            <a:graphicFrameLocks noGrp="1"/>
          </p:cNvGraphicFramePr>
          <p:nvPr>
            <p:extLst>
              <p:ext uri="{D42A27DB-BD31-4B8C-83A1-F6EECF244321}">
                <p14:modId xmlns:p14="http://schemas.microsoft.com/office/powerpoint/2010/main" val="417428550"/>
              </p:ext>
            </p:extLst>
          </p:nvPr>
        </p:nvGraphicFramePr>
        <p:xfrm>
          <a:off x="307848" y="2415053"/>
          <a:ext cx="8552687" cy="2428056"/>
        </p:xfrm>
        <a:graphic>
          <a:graphicData uri="http://schemas.openxmlformats.org/drawingml/2006/table">
            <a:tbl>
              <a:tblPr firstRow="1" bandRow="1">
                <a:tableStyleId>{2A488322-F2BA-4B5B-9748-0D474271808F}</a:tableStyleId>
              </a:tblPr>
              <a:tblGrid>
                <a:gridCol w="2828544">
                  <a:extLst>
                    <a:ext uri="{9D8B030D-6E8A-4147-A177-3AD203B41FA5}">
                      <a16:colId xmlns:a16="http://schemas.microsoft.com/office/drawing/2014/main" xmlns="" val="3036170199"/>
                    </a:ext>
                  </a:extLst>
                </a:gridCol>
                <a:gridCol w="2935224">
                  <a:extLst>
                    <a:ext uri="{9D8B030D-6E8A-4147-A177-3AD203B41FA5}">
                      <a16:colId xmlns:a16="http://schemas.microsoft.com/office/drawing/2014/main" xmlns="" val="3257701451"/>
                    </a:ext>
                  </a:extLst>
                </a:gridCol>
                <a:gridCol w="2788919">
                  <a:extLst>
                    <a:ext uri="{9D8B030D-6E8A-4147-A177-3AD203B41FA5}">
                      <a16:colId xmlns:a16="http://schemas.microsoft.com/office/drawing/2014/main" xmlns="" val="810606303"/>
                    </a:ext>
                  </a:extLst>
                </a:gridCol>
              </a:tblGrid>
              <a:tr h="347934">
                <a:tc>
                  <a:txBody>
                    <a:bodyPr/>
                    <a:lstStyle/>
                    <a:p>
                      <a:pPr algn="ctr"/>
                      <a:r>
                        <a:rPr lang="pt-BR" dirty="0"/>
                        <a:t>Composição Adjunta</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Composição Adjunta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dirty="0"/>
                        <a:t>Composição Adjunta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331235905"/>
                  </a:ext>
                </a:extLst>
              </a:tr>
              <a:tr h="347934">
                <a:tc>
                  <a:txBody>
                    <a:bodyPr/>
                    <a:lstStyle/>
                    <a:p>
                      <a:pPr algn="l"/>
                      <a:r>
                        <a:rPr lang="pt-BR" dirty="0"/>
                        <a:t>1ª CA da 2ª JR Sobral/CE</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2ª CA da 10 JR Rio de Janeiro/RJ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14ª JR São Paulo/SP</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3306238247"/>
                  </a:ext>
                </a:extLst>
              </a:tr>
              <a:tr h="347934">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dirty="0"/>
                        <a:t>1ª CA da 5ª JR Taguatinga/DF</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3ª CA da 10ª JR Petrópolis/RJ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2ª CA da 14ª JR Santo André/SP</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3335328611"/>
                  </a:ext>
                </a:extLst>
              </a:tr>
              <a:tr h="347934">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dirty="0"/>
                        <a:t>1ª CA da 6ª JR Anápolis/GO</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11ª JR Niterói/RJ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16ª JR Curitiba/PR</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3639830057"/>
                  </a:ext>
                </a:extLst>
              </a:tr>
              <a:tr h="347934">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dirty="0"/>
                        <a:t>1ª CA da 7ª JR Belo Horizonte/MG</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13ª JR São José do Rio Preto/SP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1ª CA da 27ª JR Mossoró/RN</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3318014359"/>
                  </a:ext>
                </a:extLst>
              </a:tr>
              <a:tr h="347934">
                <a:tc>
                  <a:txBody>
                    <a:bodyPr/>
                    <a:lstStyle/>
                    <a:p>
                      <a:pPr marL="0" marR="0" lvl="0" indent="0" algn="l" defTabSz="713232" rtl="0" eaLnBrk="1" fontAlgn="auto" latinLnBrk="0" hangingPunct="1">
                        <a:lnSpc>
                          <a:spcPct val="100000"/>
                        </a:lnSpc>
                        <a:spcBef>
                          <a:spcPts val="0"/>
                        </a:spcBef>
                        <a:spcAft>
                          <a:spcPts val="0"/>
                        </a:spcAft>
                        <a:buClrTx/>
                        <a:buSzTx/>
                        <a:buFontTx/>
                        <a:buNone/>
                        <a:tabLst/>
                        <a:defRPr/>
                      </a:pPr>
                      <a:r>
                        <a:rPr lang="pt-BR" dirty="0"/>
                        <a:t>1ª CA da 10ª JR Duque de Caxias/RJ</a:t>
                      </a:r>
                    </a:p>
                  </a:txBody>
                  <a:tcPr>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2ª CA da 13ª JR São Bernardo do Campo/SP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713232" rtl="0" eaLnBrk="1" fontAlgn="auto" latinLnBrk="0" hangingPunct="1">
                        <a:lnSpc>
                          <a:spcPct val="100000"/>
                        </a:lnSpc>
                        <a:spcBef>
                          <a:spcPts val="0"/>
                        </a:spcBef>
                        <a:spcAft>
                          <a:spcPts val="0"/>
                        </a:spcAft>
                        <a:buClrTx/>
                        <a:buSzTx/>
                        <a:buFontTx/>
                        <a:buNone/>
                        <a:tabLst/>
                        <a:defRPr/>
                      </a:pPr>
                      <a:r>
                        <a:rPr lang="pt-BR" dirty="0"/>
                        <a:t>2ª CA da 27ª JR Natal/RN</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23055494"/>
                  </a:ext>
                </a:extLst>
              </a:tr>
            </a:tbl>
          </a:graphicData>
        </a:graphic>
      </p:graphicFrame>
    </p:spTree>
    <p:extLst>
      <p:ext uri="{BB962C8B-B14F-4D97-AF65-F5344CB8AC3E}">
        <p14:creationId xmlns:p14="http://schemas.microsoft.com/office/powerpoint/2010/main" val="11934298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Adjuntas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55448" y="1414145"/>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Cada Adjunta possui 1 Presidente + 3 composições tripartites</a:t>
            </a:r>
          </a:p>
        </p:txBody>
      </p:sp>
      <p:graphicFrame>
        <p:nvGraphicFramePr>
          <p:cNvPr id="5" name="Diagrama 4">
            <a:extLst>
              <a:ext uri="{FF2B5EF4-FFF2-40B4-BE49-F238E27FC236}">
                <a16:creationId xmlns:a16="http://schemas.microsoft.com/office/drawing/2014/main" xmlns="" id="{91A5E313-C1B2-4022-9F6F-0F7586BFCBB6}"/>
              </a:ext>
            </a:extLst>
          </p:cNvPr>
          <p:cNvGraphicFramePr/>
          <p:nvPr>
            <p:extLst>
              <p:ext uri="{D42A27DB-BD31-4B8C-83A1-F6EECF244321}">
                <p14:modId xmlns:p14="http://schemas.microsoft.com/office/powerpoint/2010/main" val="1726192230"/>
              </p:ext>
            </p:extLst>
          </p:nvPr>
        </p:nvGraphicFramePr>
        <p:xfrm>
          <a:off x="210312" y="1735619"/>
          <a:ext cx="8778240" cy="3760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CaixaDeTexto 5">
            <a:extLst>
              <a:ext uri="{FF2B5EF4-FFF2-40B4-BE49-F238E27FC236}">
                <a16:creationId xmlns:a16="http://schemas.microsoft.com/office/drawing/2014/main" xmlns="" id="{22B15DA2-A587-40AF-9E14-870CD7A48056}"/>
              </a:ext>
            </a:extLst>
          </p:cNvPr>
          <p:cNvSpPr txBox="1"/>
          <p:nvPr/>
        </p:nvSpPr>
        <p:spPr>
          <a:xfrm>
            <a:off x="274320" y="5609690"/>
            <a:ext cx="8540496" cy="400110"/>
          </a:xfrm>
          <a:prstGeom prst="rect">
            <a:avLst/>
          </a:prstGeom>
          <a:noFill/>
        </p:spPr>
        <p:txBody>
          <a:bodyPr wrap="square" rtlCol="0">
            <a:spAutoFit/>
          </a:bodyPr>
          <a:lstStyle/>
          <a:p>
            <a:r>
              <a:rPr lang="pt-BR" sz="2000" dirty="0"/>
              <a:t>Obs.: 15 Adjuntas = 150 Conselheiros</a:t>
            </a:r>
          </a:p>
        </p:txBody>
      </p:sp>
    </p:spTree>
    <p:extLst>
      <p:ext uri="{BB962C8B-B14F-4D97-AF65-F5344CB8AC3E}">
        <p14:creationId xmlns:p14="http://schemas.microsoft.com/office/powerpoint/2010/main" val="2337879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362148" y="329098"/>
            <a:ext cx="5595321"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Origem do CRPS</a:t>
            </a:r>
          </a:p>
        </p:txBody>
      </p:sp>
      <p:cxnSp>
        <p:nvCxnSpPr>
          <p:cNvPr id="4" name="Straight Connector 3"/>
          <p:cNvCxnSpPr/>
          <p:nvPr/>
        </p:nvCxnSpPr>
        <p:spPr>
          <a:xfrm>
            <a:off x="412551" y="877356"/>
            <a:ext cx="817163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Content Placeholder 1"/>
          <p:cNvSpPr>
            <a:spLocks noGrp="1"/>
          </p:cNvSpPr>
          <p:nvPr>
            <p:ph idx="1"/>
          </p:nvPr>
        </p:nvSpPr>
        <p:spPr>
          <a:xfrm>
            <a:off x="194628" y="1410147"/>
            <a:ext cx="8638476" cy="4351339"/>
          </a:xfrm>
        </p:spPr>
        <p:txBody>
          <a:bodyPr>
            <a:normAutofit/>
          </a:bodyPr>
          <a:lstStyle/>
          <a:p>
            <a:pPr algn="just"/>
            <a:r>
              <a:rPr lang="pt-BR" sz="2800" b="1" dirty="0">
                <a:solidFill>
                  <a:schemeClr val="tx1">
                    <a:lumMod val="65000"/>
                    <a:lumOff val="35000"/>
                  </a:schemeClr>
                </a:solidFill>
              </a:rPr>
              <a:t>Decreto-Lei nº 1.237, de 02/05/39*</a:t>
            </a:r>
          </a:p>
          <a:p>
            <a:pPr marL="0" indent="0" algn="just">
              <a:buNone/>
            </a:pPr>
            <a:endParaRPr lang="pt-BR" sz="2000" dirty="0">
              <a:solidFill>
                <a:schemeClr val="tx1">
                  <a:lumMod val="65000"/>
                  <a:lumOff val="35000"/>
                </a:schemeClr>
              </a:solidFill>
            </a:endParaRPr>
          </a:p>
          <a:p>
            <a:pPr marL="0" indent="0" algn="just">
              <a:lnSpc>
                <a:spcPct val="100000"/>
              </a:lnSpc>
              <a:spcBef>
                <a:spcPts val="600"/>
              </a:spcBef>
              <a:spcAft>
                <a:spcPts val="600"/>
              </a:spcAft>
              <a:buNone/>
            </a:pPr>
            <a:r>
              <a:rPr lang="pt-BR" sz="2800" dirty="0">
                <a:solidFill>
                  <a:schemeClr val="tx1">
                    <a:lumMod val="65000"/>
                    <a:lumOff val="35000"/>
                  </a:schemeClr>
                </a:solidFill>
              </a:rPr>
              <a:t>(*) Organizou a Justiça do Trabalho e estabeleceu que os conflitos nas relações entre empregadores e empregados seriam dirimidos pela Justiça do Trabalho, que dispunha de Juntas de Conciliação e Julgamento, 08 conselhos regionais do Trabalho e o Conselho Nacional do Trabalho - CNT, que por sua vez dispunha de um Departamento de Previdência Social.</a:t>
            </a:r>
          </a:p>
          <a:p>
            <a:endParaRPr lang="en-US" sz="1700" dirty="0">
              <a:solidFill>
                <a:schemeClr val="tx1">
                  <a:lumMod val="65000"/>
                  <a:lumOff val="35000"/>
                </a:schemeClr>
              </a:solidFill>
            </a:endParaRPr>
          </a:p>
        </p:txBody>
      </p:sp>
    </p:spTree>
    <p:extLst>
      <p:ext uri="{BB962C8B-B14F-4D97-AF65-F5344CB8AC3E}">
        <p14:creationId xmlns:p14="http://schemas.microsoft.com/office/powerpoint/2010/main" val="200965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das Câmaras de Julgamento - CAJ</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45720" y="1268896"/>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05 </a:t>
            </a:r>
            <a:r>
              <a:rPr lang="pt-BR" altLang="pt-BR" sz="2400" b="1" dirty="0" err="1">
                <a:solidFill>
                  <a:srgbClr val="000000"/>
                </a:solidFill>
                <a:latin typeface="Arial" panose="020B0604020202020204" pitchFamily="34" charset="0"/>
                <a:cs typeface="Arial" panose="020B0604020202020204" pitchFamily="34" charset="0"/>
              </a:rPr>
              <a:t>CAJs</a:t>
            </a:r>
            <a:r>
              <a:rPr lang="pt-BR" altLang="pt-BR" sz="2400" b="1" dirty="0">
                <a:solidFill>
                  <a:srgbClr val="000000"/>
                </a:solidFill>
                <a:latin typeface="Arial" panose="020B0604020202020204" pitchFamily="34" charset="0"/>
                <a:cs typeface="Arial" panose="020B0604020202020204" pitchFamily="34" charset="0"/>
              </a:rPr>
              <a:t> </a:t>
            </a:r>
            <a:r>
              <a:rPr lang="pt-BR" altLang="pt-BR" sz="2400" dirty="0">
                <a:solidFill>
                  <a:srgbClr val="000000"/>
                </a:solidFill>
                <a:latin typeface="Arial" panose="020B0604020202020204" pitchFamily="34" charset="0"/>
                <a:cs typeface="Arial" panose="020B0604020202020204" pitchFamily="34" charset="0"/>
              </a:rPr>
              <a:t>= Unidade julgadora de 2ª instância</a:t>
            </a:r>
          </a:p>
          <a:p>
            <a:pPr marL="0" lvl="0" indent="0" algn="just" eaLnBrk="0" fontAlgn="base" hangingPunct="0">
              <a:lnSpc>
                <a:spcPct val="100000"/>
              </a:lnSpc>
              <a:spcBef>
                <a:spcPct val="0"/>
              </a:spcBef>
              <a:spcAft>
                <a:spcPct val="0"/>
              </a:spcAft>
              <a:buNone/>
            </a:pPr>
            <a:endParaRPr lang="pt-BR" altLang="pt-BR" sz="9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Cada CAJ possui 1 Presidente + 5 Composições tripartites</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7" name="Diagrama 6">
            <a:extLst>
              <a:ext uri="{FF2B5EF4-FFF2-40B4-BE49-F238E27FC236}">
                <a16:creationId xmlns:a16="http://schemas.microsoft.com/office/drawing/2014/main" xmlns="" id="{00930F7A-3FA3-4D79-8FFE-D548B805A15D}"/>
              </a:ext>
            </a:extLst>
          </p:cNvPr>
          <p:cNvGraphicFramePr/>
          <p:nvPr>
            <p:extLst>
              <p:ext uri="{D42A27DB-BD31-4B8C-83A1-F6EECF244321}">
                <p14:modId xmlns:p14="http://schemas.microsoft.com/office/powerpoint/2010/main" val="3409665773"/>
              </p:ext>
            </p:extLst>
          </p:nvPr>
        </p:nvGraphicFramePr>
        <p:xfrm>
          <a:off x="182880" y="1828800"/>
          <a:ext cx="8778240" cy="3760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aixaDeTexto 4">
            <a:extLst>
              <a:ext uri="{FF2B5EF4-FFF2-40B4-BE49-F238E27FC236}">
                <a16:creationId xmlns:a16="http://schemas.microsoft.com/office/drawing/2014/main" xmlns="" id="{5CCB0F2C-151C-4058-A12F-8D57DC2526CD}"/>
              </a:ext>
            </a:extLst>
          </p:cNvPr>
          <p:cNvSpPr txBox="1"/>
          <p:nvPr/>
        </p:nvSpPr>
        <p:spPr>
          <a:xfrm>
            <a:off x="256032" y="5799234"/>
            <a:ext cx="5468112" cy="400110"/>
          </a:xfrm>
          <a:prstGeom prst="rect">
            <a:avLst/>
          </a:prstGeom>
          <a:noFill/>
        </p:spPr>
        <p:txBody>
          <a:bodyPr wrap="square" rtlCol="0">
            <a:spAutoFit/>
          </a:bodyPr>
          <a:lstStyle/>
          <a:p>
            <a:r>
              <a:rPr lang="pt-BR" sz="2000" dirty="0"/>
              <a:t>Obs.: 4 </a:t>
            </a:r>
            <a:r>
              <a:rPr lang="pt-BR" sz="2000" dirty="0" err="1"/>
              <a:t>CAJs</a:t>
            </a:r>
            <a:r>
              <a:rPr lang="pt-BR" sz="2000" dirty="0"/>
              <a:t> = 64 Conselheiros</a:t>
            </a:r>
          </a:p>
        </p:txBody>
      </p:sp>
    </p:spTree>
    <p:extLst>
      <p:ext uri="{BB962C8B-B14F-4D97-AF65-F5344CB8AC3E}">
        <p14:creationId xmlns:p14="http://schemas.microsoft.com/office/powerpoint/2010/main" val="5074697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Composição do Conselho Pleno</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09728" y="1377281"/>
            <a:ext cx="8778240" cy="4822063"/>
          </a:xfrm>
        </p:spPr>
        <p:txBody>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Conselho Pleno </a:t>
            </a:r>
            <a:r>
              <a:rPr lang="pt-BR" altLang="pt-BR" sz="2400" dirty="0">
                <a:solidFill>
                  <a:srgbClr val="000000"/>
                </a:solidFill>
                <a:latin typeface="Arial" panose="020B0604020202020204" pitchFamily="34" charset="0"/>
                <a:cs typeface="Arial" panose="020B0604020202020204" pitchFamily="34" charset="0"/>
              </a:rPr>
              <a:t>= Unidade uniformizadora da jurisprudência</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u="sng" dirty="0">
                <a:solidFill>
                  <a:srgbClr val="000000"/>
                </a:solidFill>
                <a:latin typeface="Arial" panose="020B0604020202020204" pitchFamily="34" charset="0"/>
                <a:cs typeface="Arial" panose="020B0604020202020204" pitchFamily="34" charset="0"/>
              </a:rPr>
              <a:t>Membros</a:t>
            </a:r>
            <a:r>
              <a:rPr lang="pt-BR" altLang="pt-BR" sz="2400" dirty="0">
                <a:solidFill>
                  <a:srgbClr val="000000"/>
                </a:solidFill>
                <a:latin typeface="Arial" panose="020B0604020202020204" pitchFamily="34" charset="0"/>
                <a:cs typeface="Arial" panose="020B0604020202020204" pitchFamily="34" charset="0"/>
              </a:rPr>
              <a:t>:</a:t>
            </a: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a:t>
            </a: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Presidente do CRPS;</a:t>
            </a:r>
          </a:p>
          <a:p>
            <a:pPr marL="0" lvl="0" indent="0" algn="just" eaLnBrk="0" fontAlgn="base" hangingPunct="0">
              <a:lnSpc>
                <a:spcPct val="100000"/>
              </a:lnSpc>
              <a:spcBef>
                <a:spcPct val="0"/>
              </a:spcBef>
              <a:spcAft>
                <a:spcPct val="0"/>
              </a:spcAft>
              <a:buNone/>
            </a:pPr>
            <a:endParaRPr lang="pt-BR" altLang="pt-BR" sz="20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Presidentes e Conselheiros Titulares das </a:t>
            </a:r>
            <a:r>
              <a:rPr lang="pt-BR" altLang="pt-BR" sz="2400" dirty="0" err="1">
                <a:solidFill>
                  <a:srgbClr val="000000"/>
                </a:solidFill>
                <a:latin typeface="Arial" panose="020B0604020202020204" pitchFamily="34" charset="0"/>
                <a:cs typeface="Arial" panose="020B0604020202020204" pitchFamily="34" charset="0"/>
              </a:rPr>
              <a:t>CAJs</a:t>
            </a:r>
            <a:r>
              <a:rPr lang="pt-BR" altLang="pt-BR" sz="2400" dirty="0">
                <a:solidFill>
                  <a:srgbClr val="00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3609878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0"/>
            <a:ext cx="8915400" cy="995350"/>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Estrutura das Unidades Julgadoras do </a:t>
            </a:r>
            <a:r>
              <a:rPr lang="pt-BR" sz="3000" b="1" dirty="0" smtClean="0">
                <a:solidFill>
                  <a:schemeClr val="bg1"/>
                </a:solidFill>
                <a:effectLst>
                  <a:outerShdw blurRad="50800" dist="38100" dir="2700000" algn="tl" rotWithShape="0">
                    <a:prstClr val="black">
                      <a:alpha val="40000"/>
                    </a:prstClr>
                  </a:outerShdw>
                </a:effectLst>
                <a:latin typeface="Calibri (Body)"/>
                <a:cs typeface="Calibri (Body)"/>
              </a:rPr>
              <a:t>CRPS após (Lei 13.846/19 = competência do FAP)</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aphicFrame>
        <p:nvGraphicFramePr>
          <p:cNvPr id="6" name="Espaço Reservado para Conteúdo 6">
            <a:extLst>
              <a:ext uri="{FF2B5EF4-FFF2-40B4-BE49-F238E27FC236}">
                <a16:creationId xmlns:a16="http://schemas.microsoft.com/office/drawing/2014/main" xmlns="" id="{80EA000F-13A9-4CE4-98F8-C3CB3C1BF9B1}"/>
              </a:ext>
            </a:extLst>
          </p:cNvPr>
          <p:cNvGraphicFramePr>
            <a:graphicFrameLocks noGrp="1"/>
          </p:cNvGraphicFramePr>
          <p:nvPr>
            <p:ph idx="1"/>
            <p:extLst>
              <p:ext uri="{D42A27DB-BD31-4B8C-83A1-F6EECF244321}">
                <p14:modId xmlns:p14="http://schemas.microsoft.com/office/powerpoint/2010/main" val="3852613019"/>
              </p:ext>
            </p:extLst>
          </p:nvPr>
        </p:nvGraphicFramePr>
        <p:xfrm>
          <a:off x="155448" y="1261722"/>
          <a:ext cx="8915400" cy="51299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980771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0"/>
            <a:ext cx="8869680" cy="995350"/>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Mandato e critérios de seleção dos Conselheiros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09728" y="1377281"/>
            <a:ext cx="8915400" cy="4950367"/>
          </a:xfrm>
        </p:spPr>
        <p:txBody>
          <a:bodyPr>
            <a:normAutofit/>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Mandato:</a:t>
            </a:r>
          </a:p>
          <a:p>
            <a:pPr marL="0" lvl="0" indent="0" algn="just" eaLnBrk="0" fontAlgn="base" hangingPunct="0">
              <a:lnSpc>
                <a:spcPct val="100000"/>
              </a:lnSpc>
              <a:spcBef>
                <a:spcPct val="0"/>
              </a:spcBef>
              <a:spcAft>
                <a:spcPct val="0"/>
              </a:spcAft>
              <a:buNone/>
            </a:pPr>
            <a:r>
              <a:rPr lang="pt-BR" dirty="0"/>
              <a:t> O mandato dos membros do Conselho de Recursos da Previdência Social é de </a:t>
            </a:r>
            <a:r>
              <a:rPr lang="pt-BR" dirty="0">
                <a:solidFill>
                  <a:srgbClr val="FF0000"/>
                </a:solidFill>
              </a:rPr>
              <a:t>02</a:t>
            </a:r>
            <a:r>
              <a:rPr lang="pt-BR" dirty="0"/>
              <a:t> anos, permitida a recondução (art. 303, § 5º, Dec. 3.048/99).</a:t>
            </a:r>
          </a:p>
          <a:p>
            <a:pPr marL="0" lvl="0" indent="0" algn="just" eaLnBrk="0" fontAlgn="base" hangingPunct="0">
              <a:lnSpc>
                <a:spcPct val="100000"/>
              </a:lnSpc>
              <a:spcBef>
                <a:spcPct val="0"/>
              </a:spcBef>
              <a:spcAft>
                <a:spcPct val="0"/>
              </a:spcAft>
              <a:buNone/>
            </a:pPr>
            <a:endParaRPr lang="pt-BR" dirty="0"/>
          </a:p>
          <a:p>
            <a:pPr marL="0" lvl="0" indent="0" algn="just" eaLnBrk="0" fontAlgn="base" hangingPunct="0">
              <a:lnSpc>
                <a:spcPct val="100000"/>
              </a:lnSpc>
              <a:spcBef>
                <a:spcPct val="0"/>
              </a:spcBef>
              <a:spcAft>
                <a:spcPct val="0"/>
              </a:spcAft>
              <a:buNone/>
            </a:pPr>
            <a:r>
              <a:rPr lang="pt-BR" dirty="0"/>
              <a:t>Critérios de seleção:</a:t>
            </a:r>
          </a:p>
          <a:p>
            <a:pPr marL="0" lvl="0" indent="0" algn="just" eaLnBrk="0" fontAlgn="base" hangingPunct="0">
              <a:lnSpc>
                <a:spcPct val="100000"/>
              </a:lnSpc>
              <a:spcBef>
                <a:spcPct val="0"/>
              </a:spcBef>
              <a:spcAft>
                <a:spcPct val="0"/>
              </a:spcAft>
              <a:buNone/>
            </a:pPr>
            <a:endParaRPr lang="pt-BR" altLang="pt-BR" sz="2400" b="1"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dirty="0"/>
              <a:t>I - </a:t>
            </a:r>
            <a:r>
              <a:rPr lang="pt-BR" altLang="pt-BR" u="sng" dirty="0"/>
              <a:t>Representantes do Governo</a:t>
            </a:r>
            <a:r>
              <a:rPr lang="pt-BR" altLang="pt-BR" dirty="0"/>
              <a:t>: escolhidos entre servidores federais, preferencialmente do Ministério da Economia ou do INSS, com curso superior e notório conhecimento da legislação previdenciária;</a:t>
            </a:r>
          </a:p>
          <a:p>
            <a:pPr marL="0" lvl="0" indent="0" algn="just" eaLnBrk="0" fontAlgn="base" hangingPunct="0">
              <a:lnSpc>
                <a:spcPct val="100000"/>
              </a:lnSpc>
              <a:spcBef>
                <a:spcPct val="0"/>
              </a:spcBef>
              <a:spcAft>
                <a:spcPct val="0"/>
              </a:spcAft>
              <a:buNone/>
            </a:pPr>
            <a:endParaRPr lang="pt-BR" altLang="pt-BR" dirty="0"/>
          </a:p>
          <a:p>
            <a:pPr marL="0" lvl="0" indent="0" algn="just" eaLnBrk="0" fontAlgn="base" hangingPunct="0">
              <a:lnSpc>
                <a:spcPct val="100000"/>
              </a:lnSpc>
              <a:spcBef>
                <a:spcPct val="0"/>
              </a:spcBef>
              <a:spcAft>
                <a:spcPct val="0"/>
              </a:spcAft>
              <a:buNone/>
            </a:pPr>
            <a:r>
              <a:rPr lang="pt-BR" altLang="pt-BR" dirty="0"/>
              <a:t>II - </a:t>
            </a:r>
            <a:r>
              <a:rPr lang="pt-BR" altLang="pt-BR" u="sng" dirty="0"/>
              <a:t>Representantes classistas</a:t>
            </a:r>
            <a:r>
              <a:rPr lang="pt-BR" altLang="pt-BR" dirty="0"/>
              <a:t>: escolhidos dentre os indicados, em lista tríplice, pelas entidades de classe ou sindicais das respectivas jurisdições, devendo ter escolaridade de nível superior, exceto os representantes dos trabalhadores rurais que podem ter apenas o nível médio.</a:t>
            </a:r>
            <a:endParaRPr lang="pt-BR" altLang="pt-BR" sz="2400"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5073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Remuneração dos Conselheiros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09728" y="1377281"/>
            <a:ext cx="8778240" cy="4822063"/>
          </a:xfrm>
        </p:spPr>
        <p:txBody>
          <a:bodyPr>
            <a:normAutofit fontScale="85000" lnSpcReduction="20000"/>
          </a:bodyPr>
          <a:lstStyle/>
          <a:p>
            <a:pPr marL="0" lvl="0" indent="0" algn="just" eaLnBrk="0" fontAlgn="base" hangingPunct="0">
              <a:lnSpc>
                <a:spcPct val="100000"/>
              </a:lnSpc>
              <a:spcBef>
                <a:spcPct val="0"/>
              </a:spcBef>
              <a:spcAft>
                <a:spcPct val="0"/>
              </a:spcAft>
              <a:buNone/>
            </a:pPr>
            <a:r>
              <a:rPr lang="pt-BR" altLang="pt-BR" sz="2400" b="1" dirty="0">
                <a:solidFill>
                  <a:srgbClr val="000000"/>
                </a:solidFill>
                <a:latin typeface="Arial" panose="020B0604020202020204" pitchFamily="34" charset="0"/>
                <a:cs typeface="Arial" panose="020B0604020202020204" pitchFamily="34" charset="0"/>
              </a:rPr>
              <a:t>Remuneração:</a:t>
            </a:r>
          </a:p>
          <a:p>
            <a:pPr marL="0" lvl="0" indent="0" algn="just" eaLnBrk="0" fontAlgn="base" hangingPunct="0">
              <a:lnSpc>
                <a:spcPct val="100000"/>
              </a:lnSpc>
              <a:spcBef>
                <a:spcPct val="0"/>
              </a:spcBef>
              <a:spcAft>
                <a:spcPct val="0"/>
              </a:spcAft>
              <a:buNone/>
            </a:pPr>
            <a:endParaRPr lang="pt-BR" altLang="pt-BR" sz="1600" b="1"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Os representantes de Governo ativos recebem a remuneração do cargo a que pertencem;</a:t>
            </a:r>
          </a:p>
          <a:p>
            <a:pPr marL="0" lvl="0" indent="0" algn="just" eaLnBrk="0" fontAlgn="base" hangingPunct="0">
              <a:lnSpc>
                <a:spcPct val="110000"/>
              </a:lnSpc>
              <a:spcBef>
                <a:spcPct val="0"/>
              </a:spcBef>
              <a:spcAft>
                <a:spcPct val="0"/>
              </a:spcAft>
              <a:buNone/>
            </a:pPr>
            <a:endParaRPr lang="pt-BR" altLang="pt-BR" sz="16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Os representantes de Governo aposentados e os classistas recebem gratificação (Jeton*) d</a:t>
            </a:r>
            <a:r>
              <a:rPr lang="pt-BR" sz="2400" dirty="0">
                <a:solidFill>
                  <a:srgbClr val="000000"/>
                </a:solidFill>
                <a:latin typeface="Arial" panose="020B0604020202020204" pitchFamily="34" charset="0"/>
                <a:cs typeface="Arial" panose="020B0604020202020204" pitchFamily="34" charset="0"/>
              </a:rPr>
              <a:t>e relatoria por processo relatado com voto.</a:t>
            </a:r>
          </a:p>
          <a:p>
            <a:pPr marL="0" lvl="0" indent="0" algn="just" eaLnBrk="0" fontAlgn="base" hangingPunct="0">
              <a:lnSpc>
                <a:spcPct val="110000"/>
              </a:lnSpc>
              <a:spcBef>
                <a:spcPct val="0"/>
              </a:spcBef>
              <a:spcAft>
                <a:spcPct val="0"/>
              </a:spcAft>
              <a:buNone/>
            </a:pPr>
            <a:endParaRPr lang="pt-BR" sz="18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sz="2400" dirty="0">
                <a:solidFill>
                  <a:srgbClr val="000000"/>
                </a:solidFill>
                <a:latin typeface="Arial" panose="020B0604020202020204" pitchFamily="34" charset="0"/>
                <a:cs typeface="Arial" panose="020B0604020202020204" pitchFamily="34" charset="0"/>
              </a:rPr>
              <a:t>(*)  Corresponde a </a:t>
            </a:r>
            <a:r>
              <a:rPr lang="pt-BR" sz="2400" dirty="0">
                <a:solidFill>
                  <a:srgbClr val="FF0000"/>
                </a:solidFill>
                <a:latin typeface="Arial" panose="020B0604020202020204" pitchFamily="34" charset="0"/>
                <a:cs typeface="Arial" panose="020B0604020202020204" pitchFamily="34" charset="0"/>
              </a:rPr>
              <a:t>1/50</a:t>
            </a:r>
            <a:r>
              <a:rPr lang="pt-BR" sz="2400" dirty="0">
                <a:solidFill>
                  <a:srgbClr val="000000"/>
                </a:solidFill>
                <a:latin typeface="Arial" panose="020B0604020202020204" pitchFamily="34" charset="0"/>
                <a:cs typeface="Arial" panose="020B0604020202020204" pitchFamily="34" charset="0"/>
              </a:rPr>
              <a:t> do valor do cargo em comissão do Presidente da Câmara </a:t>
            </a:r>
            <a:r>
              <a:rPr lang="pt-BR" sz="2400" dirty="0">
                <a:solidFill>
                  <a:srgbClr val="FF0000"/>
                </a:solidFill>
                <a:latin typeface="Arial" panose="020B0604020202020204" pitchFamily="34" charset="0"/>
                <a:cs typeface="Arial" panose="020B0604020202020204" pitchFamily="34" charset="0"/>
              </a:rPr>
              <a:t>(DAS 2) ou Junta (DAS 1) </a:t>
            </a:r>
            <a:r>
              <a:rPr lang="pt-BR" sz="2400" dirty="0">
                <a:solidFill>
                  <a:srgbClr val="000000"/>
                </a:solidFill>
                <a:latin typeface="Arial" panose="020B0604020202020204" pitchFamily="34" charset="0"/>
                <a:cs typeface="Arial" panose="020B0604020202020204" pitchFamily="34" charset="0"/>
              </a:rPr>
              <a:t>a que pertencer o Conselheiro, não podendo ultrapassar o dobro desse valor.</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1/50 do DAS 2 (</a:t>
            </a:r>
            <a:r>
              <a:rPr lang="pt-BR" altLang="pt-BR" sz="2400" dirty="0" err="1">
                <a:solidFill>
                  <a:srgbClr val="000000"/>
                </a:solidFill>
                <a:latin typeface="Arial" panose="020B0604020202020204" pitchFamily="34" charset="0"/>
                <a:cs typeface="Arial" panose="020B0604020202020204" pitchFamily="34" charset="0"/>
              </a:rPr>
              <a:t>JRs</a:t>
            </a:r>
            <a:r>
              <a:rPr lang="pt-BR" altLang="pt-BR" sz="2400" dirty="0">
                <a:solidFill>
                  <a:srgbClr val="000000"/>
                </a:solidFill>
                <a:latin typeface="Arial" panose="020B0604020202020204" pitchFamily="34" charset="0"/>
                <a:cs typeface="Arial" panose="020B0604020202020204" pitchFamily="34" charset="0"/>
              </a:rPr>
              <a:t>) = Juntas até 110</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1/45                           = Juntas de 111 até 125</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1/40                           = Juntas de 126 até 150</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1/50 do DAS 3 (</a:t>
            </a:r>
            <a:r>
              <a:rPr lang="pt-BR" altLang="pt-BR" sz="2400" dirty="0" err="1">
                <a:solidFill>
                  <a:srgbClr val="000000"/>
                </a:solidFill>
                <a:latin typeface="Arial" panose="020B0604020202020204" pitchFamily="34" charset="0"/>
                <a:cs typeface="Arial" panose="020B0604020202020204" pitchFamily="34" charset="0"/>
              </a:rPr>
              <a:t>CAJs</a:t>
            </a:r>
            <a:r>
              <a:rPr lang="pt-BR" altLang="pt-BR" sz="2400" dirty="0">
                <a:solidFill>
                  <a:srgbClr val="000000"/>
                </a:solidFill>
                <a:latin typeface="Arial" panose="020B0604020202020204" pitchFamily="34" charset="0"/>
                <a:cs typeface="Arial" panose="020B0604020202020204" pitchFamily="34" charset="0"/>
              </a:rPr>
              <a:t>) = Juntas até 110</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1/45                           = Juntas de 111 até 125</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1/40                           = Juntas de 126 até 150</a:t>
            </a: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Juntas de FAP (idem), mas por pontos (660 pontos como meta)</a:t>
            </a: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6822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1434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Estrutura Administrativa e Assessoria Técnico Médica</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09728" y="1377281"/>
            <a:ext cx="8778240" cy="4822063"/>
          </a:xfrm>
        </p:spPr>
        <p:txBody>
          <a:bodyPr>
            <a:normAutofit fontScale="92500" lnSpcReduction="20000"/>
          </a:bodyPr>
          <a:lstStyle/>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 CRPS conta com:</a:t>
            </a: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342 servidores administrativos;</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83 novas nomeações em 01/08/19</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FF0000"/>
                </a:solidFill>
                <a:latin typeface="Arial" panose="020B0604020202020204" pitchFamily="34" charset="0"/>
                <a:cs typeface="Arial" panose="020B0604020202020204" pitchFamily="34" charset="0"/>
              </a:rPr>
              <a:t>54 Assessores Técnicos Médicos, oriundos da carreira de Perito Médico Federal, responsáveis pela emissão pareceres em recursos que discutam matéria médica = 3600 </a:t>
            </a:r>
            <a:r>
              <a:rPr lang="pt-BR" altLang="pt-BR" sz="2400" dirty="0" err="1">
                <a:solidFill>
                  <a:srgbClr val="FF0000"/>
                </a:solidFill>
                <a:latin typeface="Arial" panose="020B0604020202020204" pitchFamily="34" charset="0"/>
                <a:cs typeface="Arial" panose="020B0604020202020204" pitchFamily="34" charset="0"/>
              </a:rPr>
              <a:t>PMFs</a:t>
            </a:r>
            <a:endParaRPr lang="pt-BR" altLang="pt-BR" sz="2400" dirty="0">
              <a:solidFill>
                <a:srgbClr val="FF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Os </a:t>
            </a:r>
            <a:r>
              <a:rPr lang="pt-BR" altLang="pt-BR" sz="2400" dirty="0" err="1">
                <a:solidFill>
                  <a:srgbClr val="000000"/>
                </a:solidFill>
                <a:latin typeface="Arial" panose="020B0604020202020204" pitchFamily="34" charset="0"/>
                <a:cs typeface="Arial" panose="020B0604020202020204" pitchFamily="34" charset="0"/>
              </a:rPr>
              <a:t>ATMs</a:t>
            </a:r>
            <a:r>
              <a:rPr lang="pt-BR" altLang="pt-BR" sz="2400" dirty="0">
                <a:solidFill>
                  <a:srgbClr val="000000"/>
                </a:solidFill>
                <a:latin typeface="Arial" panose="020B0604020202020204" pitchFamily="34" charset="0"/>
                <a:cs typeface="Arial" panose="020B0604020202020204" pitchFamily="34" charset="0"/>
              </a:rPr>
              <a:t> possuem uma meta trimestral de 600 pontos, o que equivale a 200 processos mês*;</a:t>
            </a: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Atuação remota (VPN) exige meta de 720 pontos (240 processos/mês).’</a:t>
            </a:r>
          </a:p>
        </p:txBody>
      </p:sp>
    </p:spTree>
    <p:extLst>
      <p:ext uri="{BB962C8B-B14F-4D97-AF65-F5344CB8AC3E}">
        <p14:creationId xmlns:p14="http://schemas.microsoft.com/office/powerpoint/2010/main" val="4093089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1434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smtClean="0">
                <a:solidFill>
                  <a:schemeClr val="bg1"/>
                </a:solidFill>
                <a:effectLst>
                  <a:outerShdw blurRad="50800" dist="38100" dir="2700000" algn="tl" rotWithShape="0">
                    <a:prstClr val="black">
                      <a:alpha val="40000"/>
                    </a:prstClr>
                  </a:outerShdw>
                </a:effectLst>
                <a:latin typeface="Calibri (Body)"/>
                <a:cs typeface="Calibri (Body)"/>
              </a:rPr>
              <a:t>Organograma do Novo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aphicFrame>
        <p:nvGraphicFramePr>
          <p:cNvPr id="7" name="Diagrama 6"/>
          <p:cNvGraphicFramePr/>
          <p:nvPr>
            <p:extLst>
              <p:ext uri="{D42A27DB-BD31-4B8C-83A1-F6EECF244321}">
                <p14:modId xmlns:p14="http://schemas.microsoft.com/office/powerpoint/2010/main" val="4083539867"/>
              </p:ext>
            </p:extLst>
          </p:nvPr>
        </p:nvGraphicFramePr>
        <p:xfrm>
          <a:off x="0" y="1276070"/>
          <a:ext cx="9143999" cy="5278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2022030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1434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smtClean="0">
                <a:solidFill>
                  <a:schemeClr val="bg1"/>
                </a:solidFill>
                <a:effectLst>
                  <a:outerShdw blurRad="50800" dist="38100" dir="2700000" algn="tl" rotWithShape="0">
                    <a:prstClr val="black">
                      <a:alpha val="40000"/>
                    </a:prstClr>
                  </a:outerShdw>
                </a:effectLst>
                <a:latin typeface="Calibri (Body)"/>
                <a:cs typeface="Calibri (Body)"/>
              </a:rPr>
              <a:t>Organograma do Novo CRPS</a:t>
            </a:r>
            <a:endParaRPr lang="pt-BR" sz="3000" b="1" dirty="0">
              <a:solidFill>
                <a:schemeClr val="bg1"/>
              </a:solidFill>
              <a:effectLst>
                <a:outerShdw blurRad="50800" dist="38100" dir="2700000" algn="tl" rotWithShape="0">
                  <a:prstClr val="black">
                    <a:alpha val="40000"/>
                  </a:prstClr>
                </a:outerShdw>
              </a:effectLst>
              <a:latin typeface="Calibri (Body)"/>
              <a:cs typeface="Calibri (Body)"/>
            </a:endParaRP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pic>
        <p:nvPicPr>
          <p:cNvPr id="3" name="Imagem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886037"/>
            <a:ext cx="9174589" cy="5622570"/>
          </a:xfrm>
          <a:prstGeom prst="rect">
            <a:avLst/>
          </a:prstGeom>
        </p:spPr>
      </p:pic>
    </p:spTree>
    <p:extLst>
      <p:ext uri="{BB962C8B-B14F-4D97-AF65-F5344CB8AC3E}">
        <p14:creationId xmlns:p14="http://schemas.microsoft.com/office/powerpoint/2010/main" val="10792167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Demanda processual</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55448" y="1414145"/>
            <a:ext cx="8778240" cy="4822063"/>
          </a:xfrm>
        </p:spPr>
        <p:txBody>
          <a:bodyPr>
            <a:normAutofit lnSpcReduction="10000"/>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Ano-base: 2019 </a:t>
            </a: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Sem considerar os mais de 30 mil de FAP (x insumos)</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 Decisões e despachos para diligências</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3" name="Tabela 2">
            <a:extLst>
              <a:ext uri="{FF2B5EF4-FFF2-40B4-BE49-F238E27FC236}">
                <a16:creationId xmlns:a16="http://schemas.microsoft.com/office/drawing/2014/main" xmlns="" id="{9EDD74F9-440A-4E27-B9CD-E89334D40014}"/>
              </a:ext>
            </a:extLst>
          </p:cNvPr>
          <p:cNvGraphicFramePr>
            <a:graphicFrameLocks noGrp="1"/>
          </p:cNvGraphicFramePr>
          <p:nvPr>
            <p:extLst>
              <p:ext uri="{D42A27DB-BD31-4B8C-83A1-F6EECF244321}">
                <p14:modId xmlns:p14="http://schemas.microsoft.com/office/powerpoint/2010/main" val="2621556434"/>
              </p:ext>
            </p:extLst>
          </p:nvPr>
        </p:nvGraphicFramePr>
        <p:xfrm>
          <a:off x="1386840" y="2727896"/>
          <a:ext cx="6096000" cy="2194560"/>
        </p:xfrm>
        <a:graphic>
          <a:graphicData uri="http://schemas.openxmlformats.org/drawingml/2006/table">
            <a:tbl>
              <a:tblPr firstRow="1" bandRow="1">
                <a:tableStyleId>{16D9F66E-5EB9-4882-86FB-DCBF35E3C3E4}</a:tableStyleId>
              </a:tblPr>
              <a:tblGrid>
                <a:gridCol w="2032000">
                  <a:extLst>
                    <a:ext uri="{9D8B030D-6E8A-4147-A177-3AD203B41FA5}">
                      <a16:colId xmlns:a16="http://schemas.microsoft.com/office/drawing/2014/main" xmlns="" val="2830931361"/>
                    </a:ext>
                  </a:extLst>
                </a:gridCol>
                <a:gridCol w="2032000">
                  <a:extLst>
                    <a:ext uri="{9D8B030D-6E8A-4147-A177-3AD203B41FA5}">
                      <a16:colId xmlns:a16="http://schemas.microsoft.com/office/drawing/2014/main" xmlns="" val="2891154469"/>
                    </a:ext>
                  </a:extLst>
                </a:gridCol>
                <a:gridCol w="2032000">
                  <a:extLst>
                    <a:ext uri="{9D8B030D-6E8A-4147-A177-3AD203B41FA5}">
                      <a16:colId xmlns:a16="http://schemas.microsoft.com/office/drawing/2014/main" xmlns="" val="2041593692"/>
                    </a:ext>
                  </a:extLst>
                </a:gridCol>
              </a:tblGrid>
              <a:tr h="370840">
                <a:tc>
                  <a:txBody>
                    <a:bodyPr/>
                    <a:lstStyle/>
                    <a:p>
                      <a:pPr algn="ctr"/>
                      <a:r>
                        <a:rPr lang="pt-BR" sz="2000" dirty="0"/>
                        <a:t>ÓRGÃO JULGADOR</a:t>
                      </a:r>
                    </a:p>
                  </a:txBody>
                  <a:tcPr/>
                </a:tc>
                <a:tc>
                  <a:txBody>
                    <a:bodyPr/>
                    <a:lstStyle/>
                    <a:p>
                      <a:pPr algn="ctr"/>
                      <a:r>
                        <a:rPr lang="pt-BR" sz="2000" dirty="0"/>
                        <a:t>DEMANDA DE PROCESSOS</a:t>
                      </a:r>
                    </a:p>
                  </a:txBody>
                  <a:tcPr/>
                </a:tc>
                <a:tc>
                  <a:txBody>
                    <a:bodyPr/>
                    <a:lstStyle/>
                    <a:p>
                      <a:pPr algn="ctr"/>
                      <a:r>
                        <a:rPr lang="pt-BR" sz="2000" dirty="0"/>
                        <a:t>ANALISADOS</a:t>
                      </a:r>
                    </a:p>
                  </a:txBody>
                  <a:tcPr/>
                </a:tc>
                <a:extLst>
                  <a:ext uri="{0D108BD9-81ED-4DB2-BD59-A6C34878D82A}">
                    <a16:rowId xmlns:a16="http://schemas.microsoft.com/office/drawing/2014/main" xmlns="" val="4098397360"/>
                  </a:ext>
                </a:extLst>
              </a:tr>
              <a:tr h="370840">
                <a:tc>
                  <a:txBody>
                    <a:bodyPr/>
                    <a:lstStyle/>
                    <a:p>
                      <a:r>
                        <a:rPr lang="pt-BR" sz="2000" dirty="0"/>
                        <a:t>Junta de Recursos</a:t>
                      </a:r>
                    </a:p>
                  </a:txBody>
                  <a:tcPr/>
                </a:tc>
                <a:tc>
                  <a:txBody>
                    <a:bodyPr/>
                    <a:lstStyle/>
                    <a:p>
                      <a:pPr algn="r"/>
                      <a:r>
                        <a:rPr lang="pt-BR" sz="2000" dirty="0"/>
                        <a:t>647.608</a:t>
                      </a:r>
                    </a:p>
                  </a:txBody>
                  <a:tcPr/>
                </a:tc>
                <a:tc>
                  <a:txBody>
                    <a:bodyPr/>
                    <a:lstStyle/>
                    <a:p>
                      <a:pPr algn="r"/>
                      <a:r>
                        <a:rPr lang="pt-BR" sz="2000" dirty="0"/>
                        <a:t>355.730</a:t>
                      </a:r>
                    </a:p>
                  </a:txBody>
                  <a:tcPr/>
                </a:tc>
                <a:extLst>
                  <a:ext uri="{0D108BD9-81ED-4DB2-BD59-A6C34878D82A}">
                    <a16:rowId xmlns:a16="http://schemas.microsoft.com/office/drawing/2014/main" xmlns="" val="583566689"/>
                  </a:ext>
                </a:extLst>
              </a:tr>
              <a:tr h="370840">
                <a:tc>
                  <a:txBody>
                    <a:bodyPr/>
                    <a:lstStyle/>
                    <a:p>
                      <a:r>
                        <a:rPr lang="pt-BR" sz="2000" dirty="0"/>
                        <a:t>Câmara de Julgamento</a:t>
                      </a:r>
                    </a:p>
                  </a:txBody>
                  <a:tcPr/>
                </a:tc>
                <a:tc>
                  <a:txBody>
                    <a:bodyPr/>
                    <a:lstStyle/>
                    <a:p>
                      <a:pPr algn="r"/>
                      <a:r>
                        <a:rPr lang="pt-BR" sz="2000" dirty="0"/>
                        <a:t>68.394</a:t>
                      </a:r>
                    </a:p>
                  </a:txBody>
                  <a:tcPr/>
                </a:tc>
                <a:tc>
                  <a:txBody>
                    <a:bodyPr/>
                    <a:lstStyle/>
                    <a:p>
                      <a:pPr algn="r"/>
                      <a:r>
                        <a:rPr lang="pt-BR" sz="2000" dirty="0"/>
                        <a:t>40.653</a:t>
                      </a:r>
                    </a:p>
                  </a:txBody>
                  <a:tcPr/>
                </a:tc>
                <a:extLst>
                  <a:ext uri="{0D108BD9-81ED-4DB2-BD59-A6C34878D82A}">
                    <a16:rowId xmlns:a16="http://schemas.microsoft.com/office/drawing/2014/main" xmlns="" val="764711270"/>
                  </a:ext>
                </a:extLst>
              </a:tr>
              <a:tr h="370840">
                <a:tc>
                  <a:txBody>
                    <a:bodyPr/>
                    <a:lstStyle/>
                    <a:p>
                      <a:pPr algn="ctr"/>
                      <a:r>
                        <a:rPr lang="pt-BR" sz="2000" b="1" dirty="0"/>
                        <a:t>TOTAL</a:t>
                      </a:r>
                    </a:p>
                  </a:txBody>
                  <a:tcPr/>
                </a:tc>
                <a:tc>
                  <a:txBody>
                    <a:bodyPr/>
                    <a:lstStyle/>
                    <a:p>
                      <a:pPr algn="r"/>
                      <a:r>
                        <a:rPr lang="pt-BR" sz="2000" b="1" dirty="0"/>
                        <a:t>716.002</a:t>
                      </a:r>
                    </a:p>
                  </a:txBody>
                  <a:tcPr/>
                </a:tc>
                <a:tc>
                  <a:txBody>
                    <a:bodyPr/>
                    <a:lstStyle/>
                    <a:p>
                      <a:pPr algn="r"/>
                      <a:r>
                        <a:rPr lang="pt-BR" sz="2000" b="1" dirty="0"/>
                        <a:t>396.383* </a:t>
                      </a:r>
                    </a:p>
                  </a:txBody>
                  <a:tcPr/>
                </a:tc>
                <a:extLst>
                  <a:ext uri="{0D108BD9-81ED-4DB2-BD59-A6C34878D82A}">
                    <a16:rowId xmlns:a16="http://schemas.microsoft.com/office/drawing/2014/main" xmlns="" val="3583398309"/>
                  </a:ext>
                </a:extLst>
              </a:tr>
            </a:tbl>
          </a:graphicData>
        </a:graphic>
      </p:graphicFrame>
    </p:spTree>
    <p:extLst>
      <p:ext uri="{BB962C8B-B14F-4D97-AF65-F5344CB8AC3E}">
        <p14:creationId xmlns:p14="http://schemas.microsoft.com/office/powerpoint/2010/main" val="16014236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Demanda processual</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55448" y="1414145"/>
            <a:ext cx="8778240" cy="4822063"/>
          </a:xfrm>
        </p:spPr>
        <p:txBody>
          <a:bodyPr/>
          <a:lstStyle/>
          <a:p>
            <a:pPr marL="0" lvl="0" indent="0" algn="just" eaLnBrk="0" fontAlgn="base" hangingPunct="0">
              <a:lnSpc>
                <a:spcPct val="10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Custo para 2020: Previdenciário e FAP</a:t>
            </a: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0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graphicFrame>
        <p:nvGraphicFramePr>
          <p:cNvPr id="5" name="Tabela 4">
            <a:extLst>
              <a:ext uri="{FF2B5EF4-FFF2-40B4-BE49-F238E27FC236}">
                <a16:creationId xmlns:a16="http://schemas.microsoft.com/office/drawing/2014/main" xmlns="" id="{78A9A7E5-1089-4432-8F12-706B715BE2DE}"/>
              </a:ext>
            </a:extLst>
          </p:cNvPr>
          <p:cNvGraphicFramePr>
            <a:graphicFrameLocks noGrp="1"/>
          </p:cNvGraphicFramePr>
          <p:nvPr>
            <p:extLst>
              <p:ext uri="{D42A27DB-BD31-4B8C-83A1-F6EECF244321}">
                <p14:modId xmlns:p14="http://schemas.microsoft.com/office/powerpoint/2010/main" val="3675609975"/>
              </p:ext>
            </p:extLst>
          </p:nvPr>
        </p:nvGraphicFramePr>
        <p:xfrm>
          <a:off x="162383" y="2321169"/>
          <a:ext cx="8826169" cy="2686562"/>
        </p:xfrm>
        <a:graphic>
          <a:graphicData uri="http://schemas.openxmlformats.org/drawingml/2006/table">
            <a:tbl>
              <a:tblPr firstRow="1" bandRow="1">
                <a:tableStyleId>{68D230F3-CF80-4859-8CE7-A43EE81993B5}</a:tableStyleId>
              </a:tblPr>
              <a:tblGrid>
                <a:gridCol w="2271379">
                  <a:extLst>
                    <a:ext uri="{9D8B030D-6E8A-4147-A177-3AD203B41FA5}">
                      <a16:colId xmlns:a16="http://schemas.microsoft.com/office/drawing/2014/main" xmlns="" val="1553265210"/>
                    </a:ext>
                  </a:extLst>
                </a:gridCol>
                <a:gridCol w="2038419">
                  <a:extLst>
                    <a:ext uri="{9D8B030D-6E8A-4147-A177-3AD203B41FA5}">
                      <a16:colId xmlns:a16="http://schemas.microsoft.com/office/drawing/2014/main" xmlns="" val="1166203102"/>
                    </a:ext>
                  </a:extLst>
                </a:gridCol>
                <a:gridCol w="2732047">
                  <a:extLst>
                    <a:ext uri="{9D8B030D-6E8A-4147-A177-3AD203B41FA5}">
                      <a16:colId xmlns:a16="http://schemas.microsoft.com/office/drawing/2014/main" xmlns="" val="1750307606"/>
                    </a:ext>
                  </a:extLst>
                </a:gridCol>
                <a:gridCol w="1784324">
                  <a:extLst>
                    <a:ext uri="{9D8B030D-6E8A-4147-A177-3AD203B41FA5}">
                      <a16:colId xmlns:a16="http://schemas.microsoft.com/office/drawing/2014/main" xmlns="" val="125232405"/>
                    </a:ext>
                  </a:extLst>
                </a:gridCol>
              </a:tblGrid>
              <a:tr h="710025">
                <a:tc>
                  <a:txBody>
                    <a:bodyPr/>
                    <a:lstStyle/>
                    <a:p>
                      <a:pPr>
                        <a:lnSpc>
                          <a:spcPct val="107000"/>
                        </a:lnSpc>
                        <a:spcAft>
                          <a:spcPts val="800"/>
                        </a:spcAft>
                      </a:pPr>
                      <a:r>
                        <a:rPr lang="pt-BR" sz="2000" dirty="0">
                          <a:effectLst/>
                        </a:rPr>
                        <a:t>ÓRGÃO JULGADOR</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nSpc>
                          <a:spcPct val="107000"/>
                        </a:lnSpc>
                        <a:spcAft>
                          <a:spcPts val="800"/>
                        </a:spcAft>
                      </a:pPr>
                      <a:r>
                        <a:rPr lang="pt-BR" sz="2000" dirty="0">
                          <a:effectLst/>
                        </a:rPr>
                        <a:t>CUSTO ANUAL</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nSpc>
                          <a:spcPct val="107000"/>
                        </a:lnSpc>
                        <a:spcAft>
                          <a:spcPts val="800"/>
                        </a:spcAft>
                      </a:pPr>
                      <a:r>
                        <a:rPr lang="pt-BR" sz="1600" dirty="0">
                          <a:effectLst/>
                        </a:rPr>
                        <a:t>CUSTO ACIMA DA META  “FÉRIAS” E ENCARGOS</a:t>
                      </a:r>
                      <a:endParaRPr lang="pt-BR" sz="16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nSpc>
                          <a:spcPct val="107000"/>
                        </a:lnSpc>
                        <a:spcAft>
                          <a:spcPts val="800"/>
                        </a:spcAft>
                      </a:pPr>
                      <a:r>
                        <a:rPr lang="pt-BR" sz="2000" dirty="0">
                          <a:effectLst/>
                        </a:rPr>
                        <a:t>TOTAL GERAL</a:t>
                      </a:r>
                    </a:p>
                    <a:p>
                      <a:pPr>
                        <a:lnSpc>
                          <a:spcPct val="107000"/>
                        </a:lnSpc>
                        <a:spcAft>
                          <a:spcPts val="800"/>
                        </a:spcAft>
                      </a:pPr>
                      <a:r>
                        <a:rPr lang="pt-BR" sz="2000" b="1" dirty="0">
                          <a:solidFill>
                            <a:schemeClr val="tx1"/>
                          </a:solidFill>
                          <a:effectLst/>
                          <a:latin typeface="Calibri" panose="020F0502020204030204" pitchFamily="34" charset="0"/>
                          <a:ea typeface="+mn-ea"/>
                          <a:cs typeface="Times New Roman" panose="02020603050405020304" pitchFamily="18" charset="0"/>
                        </a:rPr>
                        <a:t>(atual R$ 33 mi)</a:t>
                      </a:r>
                    </a:p>
                  </a:txBody>
                  <a:tcPr marL="0" marR="0" marT="0" marB="0"/>
                </a:tc>
                <a:extLst>
                  <a:ext uri="{0D108BD9-81ED-4DB2-BD59-A6C34878D82A}">
                    <a16:rowId xmlns:a16="http://schemas.microsoft.com/office/drawing/2014/main" xmlns="" val="1891677979"/>
                  </a:ext>
                </a:extLst>
              </a:tr>
              <a:tr h="622341">
                <a:tc>
                  <a:txBody>
                    <a:bodyPr/>
                    <a:lstStyle/>
                    <a:p>
                      <a:pPr algn="l">
                        <a:lnSpc>
                          <a:spcPct val="107000"/>
                        </a:lnSpc>
                        <a:spcAft>
                          <a:spcPts val="800"/>
                        </a:spcAft>
                      </a:pPr>
                      <a:r>
                        <a:rPr lang="pt-BR" sz="2000" b="1" dirty="0">
                          <a:effectLst/>
                        </a:rPr>
                        <a:t>JR e </a:t>
                      </a:r>
                      <a:r>
                        <a:rPr lang="pt-BR" sz="2000" b="1" dirty="0" err="1">
                          <a:effectLst/>
                        </a:rPr>
                        <a:t>CAJs</a:t>
                      </a:r>
                      <a:r>
                        <a:rPr lang="pt-BR" sz="2000" b="1" dirty="0">
                          <a:effectLst/>
                        </a:rPr>
                        <a:t> Previdenciários</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R$ 68.690.055,65</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R$ 2.885.348,62 </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 </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marL="0" marR="0" marT="0" marB="0"/>
                </a:tc>
                <a:extLst>
                  <a:ext uri="{0D108BD9-81ED-4DB2-BD59-A6C34878D82A}">
                    <a16:rowId xmlns:a16="http://schemas.microsoft.com/office/drawing/2014/main" xmlns="" val="2984841510"/>
                  </a:ext>
                </a:extLst>
              </a:tr>
              <a:tr h="344011">
                <a:tc>
                  <a:txBody>
                    <a:bodyPr/>
                    <a:lstStyle/>
                    <a:p>
                      <a:pPr algn="l">
                        <a:lnSpc>
                          <a:spcPct val="107000"/>
                        </a:lnSpc>
                        <a:spcAft>
                          <a:spcPts val="800"/>
                        </a:spcAft>
                      </a:pPr>
                      <a:r>
                        <a:rPr lang="pt-BR" sz="2000" b="1" dirty="0">
                          <a:effectLst/>
                        </a:rPr>
                        <a:t>JR e </a:t>
                      </a:r>
                      <a:r>
                        <a:rPr lang="pt-BR" sz="2000" b="1" dirty="0" err="1">
                          <a:effectLst/>
                        </a:rPr>
                        <a:t>CAJs</a:t>
                      </a:r>
                      <a:r>
                        <a:rPr lang="pt-BR" sz="2000" b="1" dirty="0">
                          <a:effectLst/>
                        </a:rPr>
                        <a:t> FAP</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R$ 5.932.204,32</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R$ 25.602.059,05</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dirty="0">
                          <a:effectLst/>
                        </a:rPr>
                        <a:t> </a:t>
                      </a:r>
                      <a:endParaRPr lang="pt-BR" sz="2000" b="0" dirty="0">
                        <a:solidFill>
                          <a:schemeClr val="tx1"/>
                        </a:solidFill>
                        <a:effectLst/>
                        <a:latin typeface="Calibri" panose="020F0502020204030204" pitchFamily="34" charset="0"/>
                        <a:ea typeface="+mn-ea"/>
                        <a:cs typeface="Times New Roman" panose="02020603050405020304" pitchFamily="18" charset="0"/>
                      </a:endParaRPr>
                    </a:p>
                  </a:txBody>
                  <a:tcPr marL="0" marR="0" marT="0" marB="0"/>
                </a:tc>
                <a:extLst>
                  <a:ext uri="{0D108BD9-81ED-4DB2-BD59-A6C34878D82A}">
                    <a16:rowId xmlns:a16="http://schemas.microsoft.com/office/drawing/2014/main" xmlns="" val="3978491481"/>
                  </a:ext>
                </a:extLst>
              </a:tr>
              <a:tr h="771402">
                <a:tc>
                  <a:txBody>
                    <a:bodyPr/>
                    <a:lstStyle/>
                    <a:p>
                      <a:pPr algn="l">
                        <a:lnSpc>
                          <a:spcPct val="107000"/>
                        </a:lnSpc>
                        <a:spcAft>
                          <a:spcPts val="800"/>
                        </a:spcAft>
                      </a:pPr>
                      <a:r>
                        <a:rPr lang="pt-BR" sz="2000" b="1" dirty="0">
                          <a:effectLst/>
                        </a:rPr>
                        <a:t>TOTAL</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b="1" dirty="0">
                          <a:effectLst/>
                        </a:rPr>
                        <a:t>R$ 74.622.259,97</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2000" b="1" dirty="0">
                          <a:effectLst/>
                        </a:rPr>
                        <a:t>R$ 28.487.408,67</a:t>
                      </a:r>
                      <a:endParaRPr lang="pt-BR" sz="2000" b="1" dirty="0">
                        <a:solidFill>
                          <a:schemeClr val="tx1"/>
                        </a:solidFill>
                        <a:effectLst/>
                        <a:latin typeface="Calibri" panose="020F0502020204030204" pitchFamily="34" charset="0"/>
                        <a:ea typeface="+mn-ea"/>
                        <a:cs typeface="Times New Roman" panose="02020603050405020304" pitchFamily="18" charset="0"/>
                      </a:endParaRPr>
                    </a:p>
                  </a:txBody>
                  <a:tcPr/>
                </a:tc>
                <a:tc>
                  <a:txBody>
                    <a:bodyPr/>
                    <a:lstStyle/>
                    <a:p>
                      <a:pPr algn="l">
                        <a:lnSpc>
                          <a:spcPct val="107000"/>
                        </a:lnSpc>
                        <a:spcAft>
                          <a:spcPts val="800"/>
                        </a:spcAft>
                      </a:pPr>
                      <a:r>
                        <a:rPr lang="pt-BR" sz="1800" b="1" dirty="0">
                          <a:effectLst/>
                        </a:rPr>
                        <a:t>R$ 103.109.668,20</a:t>
                      </a:r>
                      <a:endParaRPr lang="pt-BR" sz="1800" b="1" dirty="0">
                        <a:solidFill>
                          <a:schemeClr val="tx1"/>
                        </a:solidFill>
                        <a:effectLst/>
                        <a:latin typeface="Calibri" panose="020F0502020204030204" pitchFamily="34" charset="0"/>
                        <a:ea typeface="+mn-ea"/>
                        <a:cs typeface="Times New Roman" panose="02020603050405020304" pitchFamily="18" charset="0"/>
                      </a:endParaRPr>
                    </a:p>
                  </a:txBody>
                  <a:tcPr marL="0" marR="0" marT="0" marB="0"/>
                </a:tc>
                <a:extLst>
                  <a:ext uri="{0D108BD9-81ED-4DB2-BD59-A6C34878D82A}">
                    <a16:rowId xmlns:a16="http://schemas.microsoft.com/office/drawing/2014/main" xmlns="" val="1936523261"/>
                  </a:ext>
                </a:extLst>
              </a:tr>
            </a:tbl>
          </a:graphicData>
        </a:graphic>
      </p:graphicFrame>
    </p:spTree>
    <p:extLst>
      <p:ext uri="{BB962C8B-B14F-4D97-AF65-F5344CB8AC3E}">
        <p14:creationId xmlns:p14="http://schemas.microsoft.com/office/powerpoint/2010/main" val="1142274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362148" y="329098"/>
            <a:ext cx="5595321"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O que é o CRPS?</a:t>
            </a:r>
          </a:p>
        </p:txBody>
      </p:sp>
      <p:cxnSp>
        <p:nvCxnSpPr>
          <p:cNvPr id="4" name="Straight Connector 3"/>
          <p:cNvCxnSpPr/>
          <p:nvPr/>
        </p:nvCxnSpPr>
        <p:spPr>
          <a:xfrm>
            <a:off x="412551" y="877356"/>
            <a:ext cx="817163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9" name="Espaço Reservado para Conteúdo 2">
            <a:extLst>
              <a:ext uri="{FF2B5EF4-FFF2-40B4-BE49-F238E27FC236}">
                <a16:creationId xmlns:a16="http://schemas.microsoft.com/office/drawing/2014/main" xmlns="" id="{90438C15-06C4-4C84-BDD8-5933CE60F935}"/>
              </a:ext>
            </a:extLst>
          </p:cNvPr>
          <p:cNvSpPr>
            <a:spLocks noGrp="1"/>
          </p:cNvSpPr>
          <p:nvPr>
            <p:ph idx="1"/>
          </p:nvPr>
        </p:nvSpPr>
        <p:spPr>
          <a:xfrm>
            <a:off x="79248" y="1368424"/>
            <a:ext cx="8827008" cy="5032376"/>
          </a:xfrm>
        </p:spPr>
        <p:txBody>
          <a:bodyPr>
            <a:normAutofit fontScale="92500"/>
          </a:bodyPr>
          <a:lstStyle/>
          <a:p>
            <a:pPr algn="just">
              <a:lnSpc>
                <a:spcPct val="110000"/>
              </a:lnSpc>
            </a:pPr>
            <a:r>
              <a:rPr lang="pt-BR" sz="2800" dirty="0">
                <a:solidFill>
                  <a:schemeClr val="tx1">
                    <a:lumMod val="65000"/>
                    <a:lumOff val="35000"/>
                  </a:schemeClr>
                </a:solidFill>
              </a:rPr>
              <a:t>Órgão colegiado subordinado ao Ministério da Economia (Secretaria de Previdência), instituído para exercer o controle jurisdicional das decisões do INSS nos processos de interesse dos beneficiários do Regime Geral de Previdência Social e das empresas; e, nos relacionados aos benefícios assistenciais de prestação continuada previstos no art. 20 da Lei nº 8.742/93;</a:t>
            </a:r>
          </a:p>
          <a:p>
            <a:pPr algn="just"/>
            <a:endParaRPr lang="pt-BR" sz="2800" dirty="0">
              <a:solidFill>
                <a:schemeClr val="tx1">
                  <a:lumMod val="65000"/>
                  <a:lumOff val="35000"/>
                </a:schemeClr>
              </a:solidFill>
            </a:endParaRPr>
          </a:p>
          <a:p>
            <a:pPr algn="just">
              <a:lnSpc>
                <a:spcPct val="110000"/>
              </a:lnSpc>
            </a:pPr>
            <a:r>
              <a:rPr lang="pt-BR" sz="2800" dirty="0">
                <a:solidFill>
                  <a:schemeClr val="tx1">
                    <a:lumMod val="65000"/>
                    <a:lumOff val="35000"/>
                  </a:schemeClr>
                </a:solidFill>
              </a:rPr>
              <a:t>Desempenha uma função essencial perante a sociedade, em defesa do interesse público, visando à concessão de benefícios àqueles beneficiários/recorrentes que detenham o direito postulado.</a:t>
            </a:r>
          </a:p>
        </p:txBody>
      </p:sp>
    </p:spTree>
    <p:extLst>
      <p:ext uri="{BB962C8B-B14F-4D97-AF65-F5344CB8AC3E}">
        <p14:creationId xmlns:p14="http://schemas.microsoft.com/office/powerpoint/2010/main" val="3215037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Estrutura Administrativa e Assessoria Técnico Médica</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2" name="Espaço Reservado para Conteúdo 1">
            <a:extLst>
              <a:ext uri="{FF2B5EF4-FFF2-40B4-BE49-F238E27FC236}">
                <a16:creationId xmlns:a16="http://schemas.microsoft.com/office/drawing/2014/main" xmlns="" id="{53A0B8A7-5157-424C-A013-5FAC9BB0BD38}"/>
              </a:ext>
            </a:extLst>
          </p:cNvPr>
          <p:cNvSpPr>
            <a:spLocks noGrp="1"/>
          </p:cNvSpPr>
          <p:nvPr>
            <p:ph idx="1"/>
          </p:nvPr>
        </p:nvSpPr>
        <p:spPr>
          <a:xfrm>
            <a:off x="109728" y="1377281"/>
            <a:ext cx="8778240" cy="4822063"/>
          </a:xfrm>
        </p:spPr>
        <p:txBody>
          <a:bodyPr>
            <a:normAutofit fontScale="92500" lnSpcReduction="10000"/>
          </a:bodyPr>
          <a:lstStyle/>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O novo CRPS conta com as seguintes atribuições:</a:t>
            </a: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Previdenciário</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Fator Acidentário de Prevenção (FAP)</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Compensação entre Regimes (PL 2999) *</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r>
              <a:rPr lang="pt-BR" altLang="pt-BR" sz="2400" dirty="0">
                <a:solidFill>
                  <a:srgbClr val="000000"/>
                </a:solidFill>
                <a:latin typeface="Arial" panose="020B0604020202020204" pitchFamily="34" charset="0"/>
                <a:cs typeface="Arial" panose="020B0604020202020204" pitchFamily="34" charset="0"/>
              </a:rPr>
              <a:t>Há necessidade de decisão sobre:</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Matéria Trabalhista (CART)</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Demais decisões de RPPS</a:t>
            </a: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CRPC (Previdência Complementar)</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r>
              <a:rPr lang="pt-BR" altLang="pt-BR" sz="2400" dirty="0">
                <a:solidFill>
                  <a:srgbClr val="000000"/>
                </a:solidFill>
                <a:latin typeface="Arial" panose="020B0604020202020204" pitchFamily="34" charset="0"/>
                <a:cs typeface="Arial" panose="020B0604020202020204" pitchFamily="34" charset="0"/>
              </a:rPr>
              <a:t>DECISÃO DE PLENO TCU (Acórdão 4898/2018) e Políticas de Dejudicialiazações (SEPRT)</a:t>
            </a: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lvl="0" algn="just" eaLnBrk="0" fontAlgn="base" hangingPunct="0">
              <a:lnSpc>
                <a:spcPct val="110000"/>
              </a:lnSpc>
              <a:spcBef>
                <a:spcPct val="0"/>
              </a:spcBef>
              <a:spcAft>
                <a:spcPct val="0"/>
              </a:spcAft>
              <a:buFontTx/>
              <a:buChar char="-"/>
            </a:pPr>
            <a:endParaRPr lang="pt-BR" altLang="pt-BR" sz="2400" dirty="0">
              <a:solidFill>
                <a:srgbClr val="000000"/>
              </a:solidFill>
              <a:latin typeface="Arial" panose="020B0604020202020204" pitchFamily="34" charset="0"/>
              <a:cs typeface="Arial" panose="020B0604020202020204" pitchFamily="34" charset="0"/>
            </a:endParaRPr>
          </a:p>
          <a:p>
            <a:pPr marL="0" lvl="0" indent="0" algn="just" eaLnBrk="0" fontAlgn="base" hangingPunct="0">
              <a:lnSpc>
                <a:spcPct val="110000"/>
              </a:lnSpc>
              <a:spcBef>
                <a:spcPct val="0"/>
              </a:spcBef>
              <a:spcAft>
                <a:spcPct val="0"/>
              </a:spcAft>
              <a:buNone/>
            </a:pPr>
            <a:endParaRPr lang="pt-BR" altLang="pt-BR" sz="24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934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xmlns="" id="{E4CEFEE4-FF39-4E10-A2F2-86DFA865895D}"/>
              </a:ext>
            </a:extLst>
          </p:cNvPr>
          <p:cNvSpPr>
            <a:spLocks noGrp="1"/>
          </p:cNvSpPr>
          <p:nvPr>
            <p:ph idx="1"/>
          </p:nvPr>
        </p:nvSpPr>
        <p:spPr>
          <a:xfrm>
            <a:off x="628650" y="2506661"/>
            <a:ext cx="7886700" cy="4351339"/>
          </a:xfrm>
        </p:spPr>
        <p:txBody>
          <a:bodyPr/>
          <a:lstStyle/>
          <a:p>
            <a:pPr marL="0" indent="0" algn="ctr">
              <a:buNone/>
            </a:pPr>
            <a:r>
              <a:rPr lang="pt-BR" sz="5400" b="1" i="1" dirty="0"/>
              <a:t>Obrigado pela atenção!</a:t>
            </a:r>
          </a:p>
          <a:p>
            <a:pPr marL="0" indent="0" algn="ctr">
              <a:buNone/>
            </a:pPr>
            <a:endParaRPr lang="pt-BR" dirty="0"/>
          </a:p>
          <a:p>
            <a:pPr marL="0" indent="0" algn="ctr">
              <a:buNone/>
            </a:pPr>
            <a:endParaRPr lang="pt-BR" dirty="0"/>
          </a:p>
        </p:txBody>
      </p:sp>
    </p:spTree>
    <p:extLst>
      <p:ext uri="{BB962C8B-B14F-4D97-AF65-F5344CB8AC3E}">
        <p14:creationId xmlns:p14="http://schemas.microsoft.com/office/powerpoint/2010/main" val="3225738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362148" y="329098"/>
            <a:ext cx="5595321"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Missão/Visão do CRPS</a:t>
            </a:r>
          </a:p>
        </p:txBody>
      </p:sp>
      <p:cxnSp>
        <p:nvCxnSpPr>
          <p:cNvPr id="4" name="Straight Connector 3"/>
          <p:cNvCxnSpPr/>
          <p:nvPr/>
        </p:nvCxnSpPr>
        <p:spPr>
          <a:xfrm>
            <a:off x="412551" y="877356"/>
            <a:ext cx="817163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9" name="Espaço Reservado para Conteúdo 2">
            <a:extLst>
              <a:ext uri="{FF2B5EF4-FFF2-40B4-BE49-F238E27FC236}">
                <a16:creationId xmlns:a16="http://schemas.microsoft.com/office/drawing/2014/main" xmlns="" id="{90438C15-06C4-4C84-BDD8-5933CE60F935}"/>
              </a:ext>
            </a:extLst>
          </p:cNvPr>
          <p:cNvSpPr>
            <a:spLocks noGrp="1"/>
          </p:cNvSpPr>
          <p:nvPr>
            <p:ph idx="1"/>
          </p:nvPr>
        </p:nvSpPr>
        <p:spPr>
          <a:xfrm>
            <a:off x="79248" y="1368424"/>
            <a:ext cx="8827008" cy="5032376"/>
          </a:xfrm>
        </p:spPr>
        <p:txBody>
          <a:bodyPr>
            <a:normAutofit lnSpcReduction="10000"/>
          </a:bodyPr>
          <a:lstStyle/>
          <a:p>
            <a:pPr algn="just">
              <a:lnSpc>
                <a:spcPct val="110000"/>
              </a:lnSpc>
            </a:pPr>
            <a:r>
              <a:rPr lang="pt-BR" sz="2800" b="1" dirty="0">
                <a:solidFill>
                  <a:schemeClr val="tx1">
                    <a:lumMod val="65000"/>
                    <a:lumOff val="35000"/>
                  </a:schemeClr>
                </a:solidFill>
              </a:rPr>
              <a:t>Missão</a:t>
            </a:r>
            <a:r>
              <a:rPr lang="pt-BR" sz="2800" dirty="0">
                <a:solidFill>
                  <a:schemeClr val="tx1">
                    <a:lumMod val="65000"/>
                    <a:lumOff val="35000"/>
                  </a:schemeClr>
                </a:solidFill>
              </a:rPr>
              <a:t>: </a:t>
            </a:r>
          </a:p>
          <a:p>
            <a:pPr marL="0" indent="0" algn="just">
              <a:lnSpc>
                <a:spcPct val="110000"/>
              </a:lnSpc>
              <a:buNone/>
            </a:pPr>
            <a:r>
              <a:rPr lang="pt-BR" sz="2800" dirty="0">
                <a:solidFill>
                  <a:schemeClr val="tx1">
                    <a:lumMod val="65000"/>
                    <a:lumOff val="35000"/>
                  </a:schemeClr>
                </a:solidFill>
              </a:rPr>
              <a:t>“Exercer o controle jurisdicional do INSS, quando instado a solucionar o conflito jurídico-administrativo entre o segurado ou beneficiário/interessado/empresa e a autarquia previdenciária”.</a:t>
            </a:r>
          </a:p>
          <a:p>
            <a:pPr algn="just"/>
            <a:endParaRPr lang="pt-BR" sz="2800" dirty="0">
              <a:solidFill>
                <a:schemeClr val="tx1">
                  <a:lumMod val="65000"/>
                  <a:lumOff val="35000"/>
                </a:schemeClr>
              </a:solidFill>
            </a:endParaRPr>
          </a:p>
          <a:p>
            <a:pPr algn="just">
              <a:lnSpc>
                <a:spcPct val="110000"/>
              </a:lnSpc>
            </a:pPr>
            <a:r>
              <a:rPr lang="pt-BR" sz="2800" b="1" dirty="0">
                <a:solidFill>
                  <a:schemeClr val="tx1">
                    <a:lumMod val="65000"/>
                    <a:lumOff val="35000"/>
                  </a:schemeClr>
                </a:solidFill>
              </a:rPr>
              <a:t>Visão</a:t>
            </a:r>
            <a:r>
              <a:rPr lang="pt-BR" sz="2800" dirty="0">
                <a:solidFill>
                  <a:schemeClr val="tx1">
                    <a:lumMod val="65000"/>
                    <a:lumOff val="35000"/>
                  </a:schemeClr>
                </a:solidFill>
              </a:rPr>
              <a:t>:</a:t>
            </a:r>
          </a:p>
          <a:p>
            <a:pPr marL="0" indent="0" algn="just">
              <a:lnSpc>
                <a:spcPct val="110000"/>
              </a:lnSpc>
              <a:buNone/>
            </a:pPr>
            <a:r>
              <a:rPr lang="pt-BR" sz="2800" dirty="0">
                <a:solidFill>
                  <a:schemeClr val="tx1">
                    <a:lumMod val="65000"/>
                    <a:lumOff val="35000"/>
                  </a:schemeClr>
                </a:solidFill>
              </a:rPr>
              <a:t>“Ser um órgão julgador de excelência, respeitado pela qualidade e clareza de suas decisões, pela celeridade processual e pelo bom atendimento ao usuário”.</a:t>
            </a:r>
          </a:p>
        </p:txBody>
      </p:sp>
    </p:spTree>
    <p:extLst>
      <p:ext uri="{BB962C8B-B14F-4D97-AF65-F5344CB8AC3E}">
        <p14:creationId xmlns:p14="http://schemas.microsoft.com/office/powerpoint/2010/main" val="47376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0"/>
            <a:ext cx="8558784" cy="995350"/>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Aspectos positivos da jurisdição administrativa do CRPS</a:t>
            </a:r>
          </a:p>
        </p:txBody>
      </p:sp>
      <p:cxnSp>
        <p:nvCxnSpPr>
          <p:cNvPr id="4" name="Straight Connector 3"/>
          <p:cNvCxnSpPr>
            <a:cxnSpLocks/>
          </p:cNvCxnSpPr>
          <p:nvPr/>
        </p:nvCxnSpPr>
        <p:spPr>
          <a:xfrm>
            <a:off x="155448" y="928596"/>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xmlns="" id="{162B3605-35FD-461D-AF9B-305F758FC4C6}"/>
              </a:ext>
            </a:extLst>
          </p:cNvPr>
          <p:cNvSpPr/>
          <p:nvPr/>
        </p:nvSpPr>
        <p:spPr>
          <a:xfrm>
            <a:off x="155448" y="1466644"/>
            <a:ext cx="8668512" cy="4462760"/>
          </a:xfrm>
          <a:prstGeom prst="rect">
            <a:avLst/>
          </a:prstGeom>
        </p:spPr>
        <p:txBody>
          <a:bodyPr wrap="square">
            <a:spAutoFit/>
          </a:bodyPr>
          <a:lstStyle/>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Gratuidade (inexistência de custas processuais); </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Baixo custo operacional para o Estado;</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Rito administrativo mais célere, norteado pelos princípios da legalidade e da verdade material; </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Capilaridade do CRPS em todo o território nacional;</a:t>
            </a:r>
          </a:p>
          <a:p>
            <a:pPr marL="265113" indent="-265113" algn="just">
              <a:spcBef>
                <a:spcPts val="600"/>
              </a:spcBef>
              <a:spcAft>
                <a:spcPts val="1200"/>
              </a:spcAft>
              <a:buFont typeface="Arial" panose="020B0604020202020204" pitchFamily="34" charset="0"/>
              <a:buChar char="•"/>
            </a:pPr>
            <a:r>
              <a:rPr lang="pt-BR" sz="2800" dirty="0">
                <a:solidFill>
                  <a:schemeClr val="tx1">
                    <a:lumMod val="65000"/>
                    <a:lumOff val="35000"/>
                  </a:schemeClr>
                </a:solidFill>
              </a:rPr>
              <a:t>Utilização do processo eletrônico como instrumento de transparência, maior controle, celeridade, gestão e qualidade da prestação jurisdicional.</a:t>
            </a:r>
          </a:p>
        </p:txBody>
      </p:sp>
    </p:spTree>
    <p:extLst>
      <p:ext uri="{BB962C8B-B14F-4D97-AF65-F5344CB8AC3E}">
        <p14:creationId xmlns:p14="http://schemas.microsoft.com/office/powerpoint/2010/main" val="396452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52904"/>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xmlns="" id="{162B3605-35FD-461D-AF9B-305F758FC4C6}"/>
              </a:ext>
            </a:extLst>
          </p:cNvPr>
          <p:cNvSpPr/>
          <p:nvPr/>
        </p:nvSpPr>
        <p:spPr>
          <a:xfrm>
            <a:off x="155448" y="1459178"/>
            <a:ext cx="8668512" cy="3539430"/>
          </a:xfrm>
          <a:prstGeom prst="rect">
            <a:avLst/>
          </a:prstGeom>
        </p:spPr>
        <p:txBody>
          <a:bodyPr wrap="square">
            <a:spAutoFit/>
          </a:bodyPr>
          <a:lstStyle/>
          <a:p>
            <a:pPr marL="182563" indent="-182563" algn="just">
              <a:buFont typeface="Arial" panose="020B0604020202020204" pitchFamily="34" charset="0"/>
              <a:buChar char="•"/>
            </a:pPr>
            <a:r>
              <a:rPr lang="pt-BR" sz="2800" b="1" dirty="0">
                <a:solidFill>
                  <a:schemeClr val="tx1">
                    <a:lumMod val="65000"/>
                    <a:lumOff val="35000"/>
                  </a:schemeClr>
                </a:solidFill>
              </a:rPr>
              <a:t>Constitucional</a:t>
            </a:r>
            <a:r>
              <a:rPr lang="pt-BR" sz="2800" dirty="0">
                <a:solidFill>
                  <a:schemeClr val="tx1">
                    <a:lumMod val="65000"/>
                    <a:lumOff val="35000"/>
                  </a:schemeClr>
                </a:solidFill>
              </a:rPr>
              <a:t>:</a:t>
            </a:r>
          </a:p>
          <a:p>
            <a:pPr algn="just"/>
            <a:endParaRPr lang="pt-BR" sz="2800" dirty="0">
              <a:solidFill>
                <a:schemeClr val="tx1">
                  <a:lumMod val="65000"/>
                  <a:lumOff val="35000"/>
                </a:schemeClr>
              </a:solidFill>
            </a:endParaRPr>
          </a:p>
          <a:p>
            <a:pPr algn="just"/>
            <a:r>
              <a:rPr lang="pt-BR" sz="2800" dirty="0">
                <a:solidFill>
                  <a:schemeClr val="tx1">
                    <a:lumMod val="65000"/>
                    <a:lumOff val="35000"/>
                  </a:schemeClr>
                </a:solidFill>
              </a:rPr>
              <a:t>Art. 10, CF/88: </a:t>
            </a:r>
          </a:p>
          <a:p>
            <a:pPr algn="just"/>
            <a:endParaRPr lang="pt-BR" sz="2800" dirty="0">
              <a:solidFill>
                <a:schemeClr val="tx1">
                  <a:lumMod val="65000"/>
                  <a:lumOff val="35000"/>
                </a:schemeClr>
              </a:solidFill>
            </a:endParaRPr>
          </a:p>
          <a:p>
            <a:pPr algn="just"/>
            <a:r>
              <a:rPr lang="pt-BR" sz="2800" dirty="0">
                <a:solidFill>
                  <a:schemeClr val="tx1">
                    <a:lumMod val="65000"/>
                    <a:lumOff val="35000"/>
                  </a:schemeClr>
                </a:solidFill>
              </a:rPr>
              <a:t>“É assegurada a participação dos trabalhadores e empregadores nos colegiados dos órgãos públicos em que seus interesses profissionais ou previdenciários sejam objeto de discussão e deliberação”.</a:t>
            </a:r>
          </a:p>
        </p:txBody>
      </p:sp>
    </p:spTree>
    <p:extLst>
      <p:ext uri="{BB962C8B-B14F-4D97-AF65-F5344CB8AC3E}">
        <p14:creationId xmlns:p14="http://schemas.microsoft.com/office/powerpoint/2010/main" val="1323284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52904"/>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886589"/>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xmlns="" id="{162B3605-35FD-461D-AF9B-305F758FC4C6}"/>
              </a:ext>
            </a:extLst>
          </p:cNvPr>
          <p:cNvSpPr/>
          <p:nvPr/>
        </p:nvSpPr>
        <p:spPr>
          <a:xfrm>
            <a:off x="155448" y="1459178"/>
            <a:ext cx="8668512" cy="4585871"/>
          </a:xfrm>
          <a:prstGeom prst="rect">
            <a:avLst/>
          </a:prstGeom>
        </p:spPr>
        <p:txBody>
          <a:bodyPr wrap="square">
            <a:spAutoFit/>
          </a:bodyPr>
          <a:lstStyle/>
          <a:p>
            <a:pPr marL="182563" indent="-182563" algn="just">
              <a:buFont typeface="Arial" panose="020B0604020202020204" pitchFamily="34" charset="0"/>
              <a:buChar char="•"/>
            </a:pPr>
            <a:r>
              <a:rPr lang="pt-BR" sz="2800" b="1" dirty="0">
                <a:solidFill>
                  <a:schemeClr val="tx1">
                    <a:lumMod val="65000"/>
                    <a:lumOff val="35000"/>
                  </a:schemeClr>
                </a:solidFill>
              </a:rPr>
              <a:t>Constitucional</a:t>
            </a:r>
            <a:r>
              <a:rPr lang="pt-BR" sz="2800" dirty="0">
                <a:solidFill>
                  <a:schemeClr val="tx1">
                    <a:lumMod val="65000"/>
                    <a:lumOff val="35000"/>
                  </a:schemeClr>
                </a:solidFill>
              </a:rPr>
              <a:t>:</a:t>
            </a:r>
          </a:p>
          <a:p>
            <a:pPr algn="just"/>
            <a:endParaRPr lang="pt-BR" sz="1600" dirty="0">
              <a:solidFill>
                <a:schemeClr val="tx1">
                  <a:lumMod val="65000"/>
                  <a:lumOff val="35000"/>
                </a:schemeClr>
              </a:solidFill>
            </a:endParaRPr>
          </a:p>
          <a:p>
            <a:pPr algn="just"/>
            <a:r>
              <a:rPr lang="pt-BR" sz="2800" dirty="0">
                <a:solidFill>
                  <a:schemeClr val="tx1">
                    <a:lumMod val="65000"/>
                    <a:lumOff val="35000"/>
                  </a:schemeClr>
                </a:solidFill>
              </a:rPr>
              <a:t>Art. 194, parágrafo único, VII, CF/88: </a:t>
            </a:r>
          </a:p>
          <a:p>
            <a:pPr algn="just"/>
            <a:endParaRPr lang="pt-BR" sz="1600" dirty="0">
              <a:solidFill>
                <a:schemeClr val="tx1">
                  <a:lumMod val="65000"/>
                  <a:lumOff val="35000"/>
                </a:schemeClr>
              </a:solidFill>
            </a:endParaRPr>
          </a:p>
          <a:p>
            <a:pPr algn="just"/>
            <a:r>
              <a:rPr lang="pt-BR" sz="2800" dirty="0">
                <a:solidFill>
                  <a:schemeClr val="tx1">
                    <a:lumMod val="65000"/>
                    <a:lumOff val="35000"/>
                  </a:schemeClr>
                </a:solidFill>
              </a:rPr>
              <a:t>“(...) Parágrafo único. Compete ao Poder Público, nos termos da lei, organizar a seguridade social, com base nos seguintes objetivos: (...)</a:t>
            </a:r>
          </a:p>
          <a:p>
            <a:pPr algn="just"/>
            <a:r>
              <a:rPr lang="pt-BR" sz="2800" dirty="0">
                <a:solidFill>
                  <a:schemeClr val="tx1">
                    <a:lumMod val="65000"/>
                    <a:lumOff val="35000"/>
                  </a:schemeClr>
                </a:solidFill>
              </a:rPr>
              <a:t>VII - caráter democrático e descentralizado da administração, mediante gestão </a:t>
            </a:r>
            <a:r>
              <a:rPr lang="pt-BR" sz="2800" dirty="0" err="1">
                <a:solidFill>
                  <a:schemeClr val="tx1">
                    <a:lumMod val="65000"/>
                    <a:lumOff val="35000"/>
                  </a:schemeClr>
                </a:solidFill>
              </a:rPr>
              <a:t>quadripartite</a:t>
            </a:r>
            <a:r>
              <a:rPr lang="pt-BR" sz="2800" dirty="0">
                <a:solidFill>
                  <a:schemeClr val="tx1">
                    <a:lumMod val="65000"/>
                    <a:lumOff val="35000"/>
                  </a:schemeClr>
                </a:solidFill>
              </a:rPr>
              <a:t>, com participação dos trabalhadores, dos empregadores, dos aposentados e do Governo nos órgãos colegiados.”.</a:t>
            </a:r>
          </a:p>
        </p:txBody>
      </p:sp>
    </p:spTree>
    <p:extLst>
      <p:ext uri="{BB962C8B-B14F-4D97-AF65-F5344CB8AC3E}">
        <p14:creationId xmlns:p14="http://schemas.microsoft.com/office/powerpoint/2010/main" val="173348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282773"/>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xmlns="" id="{162B3605-35FD-461D-AF9B-305F758FC4C6}"/>
              </a:ext>
            </a:extLst>
          </p:cNvPr>
          <p:cNvSpPr/>
          <p:nvPr/>
        </p:nvSpPr>
        <p:spPr>
          <a:xfrm>
            <a:off x="155448" y="1459178"/>
            <a:ext cx="8668512" cy="4385816"/>
          </a:xfrm>
          <a:prstGeom prst="rect">
            <a:avLst/>
          </a:prstGeom>
        </p:spPr>
        <p:txBody>
          <a:bodyPr wrap="square">
            <a:spAutoFit/>
          </a:bodyPr>
          <a:lstStyle/>
          <a:p>
            <a:pPr marL="457200" indent="-457200" algn="just">
              <a:buFont typeface="Arial" panose="020B0604020202020204" pitchFamily="34" charset="0"/>
              <a:buChar char="•"/>
            </a:pPr>
            <a:r>
              <a:rPr lang="pt-BR" sz="2800" b="1" dirty="0">
                <a:solidFill>
                  <a:schemeClr val="tx1">
                    <a:lumMod val="65000"/>
                    <a:lumOff val="35000"/>
                  </a:schemeClr>
                </a:solidFill>
              </a:rPr>
              <a:t>Legal:</a:t>
            </a:r>
          </a:p>
          <a:p>
            <a:pPr algn="just"/>
            <a:endParaRPr lang="pt-BR" sz="1600" dirty="0">
              <a:solidFill>
                <a:schemeClr val="tx1">
                  <a:lumMod val="65000"/>
                  <a:lumOff val="35000"/>
                </a:schemeClr>
              </a:solidFill>
            </a:endParaRPr>
          </a:p>
          <a:p>
            <a:pPr algn="just"/>
            <a:r>
              <a:rPr lang="pt-BR" sz="2800" dirty="0">
                <a:solidFill>
                  <a:schemeClr val="tx1">
                    <a:lumMod val="65000"/>
                    <a:lumOff val="35000"/>
                  </a:schemeClr>
                </a:solidFill>
              </a:rPr>
              <a:t>Art. 126, Lei 8.213/91 (Redação </a:t>
            </a:r>
            <a:r>
              <a:rPr lang="pt-BR" sz="2800" dirty="0" smtClean="0">
                <a:solidFill>
                  <a:schemeClr val="tx1">
                    <a:lumMod val="65000"/>
                    <a:lumOff val="35000"/>
                  </a:schemeClr>
                </a:solidFill>
              </a:rPr>
              <a:t>dada pela Lei 13.846/19): </a:t>
            </a:r>
            <a:endParaRPr lang="pt-BR" sz="2800" dirty="0">
              <a:solidFill>
                <a:schemeClr val="tx1">
                  <a:lumMod val="65000"/>
                  <a:lumOff val="35000"/>
                </a:schemeClr>
              </a:solidFill>
            </a:endParaRPr>
          </a:p>
          <a:p>
            <a:pPr algn="just"/>
            <a:endParaRPr lang="pt-BR" sz="1100" dirty="0">
              <a:solidFill>
                <a:schemeClr val="tx1">
                  <a:lumMod val="65000"/>
                  <a:lumOff val="35000"/>
                </a:schemeClr>
              </a:solidFill>
            </a:endParaRPr>
          </a:p>
          <a:p>
            <a:pPr algn="just"/>
            <a:r>
              <a:rPr lang="pt-BR" sz="2800" dirty="0">
                <a:solidFill>
                  <a:schemeClr val="tx1">
                    <a:lumMod val="65000"/>
                    <a:lumOff val="35000"/>
                  </a:schemeClr>
                </a:solidFill>
              </a:rPr>
              <a:t>“Compete ao Conselho de Recursos da Previdência Social julgar:</a:t>
            </a:r>
          </a:p>
          <a:p>
            <a:pPr algn="just"/>
            <a:r>
              <a:rPr lang="pt-BR" sz="2800" dirty="0">
                <a:solidFill>
                  <a:schemeClr val="tx1">
                    <a:lumMod val="65000"/>
                    <a:lumOff val="35000"/>
                  </a:schemeClr>
                </a:solidFill>
              </a:rPr>
              <a:t>I – recursos das decisões do INSS nos processos de interesse dos beneficiários;</a:t>
            </a:r>
          </a:p>
          <a:p>
            <a:pPr algn="just"/>
            <a:r>
              <a:rPr lang="pt-BR" sz="2800" dirty="0">
                <a:solidFill>
                  <a:schemeClr val="tx1">
                    <a:lumMod val="65000"/>
                    <a:lumOff val="35000"/>
                  </a:schemeClr>
                </a:solidFill>
              </a:rPr>
              <a:t>II – contestações e recursos relativos à atribuição, pelo Ministério da Economia, do Fator Acidentário de Prevenção aos estabelecimentos das empresas” (...)</a:t>
            </a:r>
          </a:p>
        </p:txBody>
      </p:sp>
    </p:spTree>
    <p:extLst>
      <p:ext uri="{BB962C8B-B14F-4D97-AF65-F5344CB8AC3E}">
        <p14:creationId xmlns:p14="http://schemas.microsoft.com/office/powerpoint/2010/main" val="937993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bg livre.png"/>
          <p:cNvPicPr>
            <a:picLocks noChangeAspect="1"/>
          </p:cNvPicPr>
          <p:nvPr/>
        </p:nvPicPr>
        <p:blipFill rotWithShape="1">
          <a:blip r:embed="rId3">
            <a:extLst>
              <a:ext uri="{28A0092B-C50C-407E-A947-70E740481C1C}">
                <a14:useLocalDpi xmlns:a14="http://schemas.microsoft.com/office/drawing/2010/main" val="0"/>
              </a:ext>
            </a:extLst>
          </a:blip>
          <a:srcRect l="591" t="43519" r="397" b="32258"/>
          <a:stretch/>
        </p:blipFill>
        <p:spPr>
          <a:xfrm>
            <a:off x="0" y="0"/>
            <a:ext cx="9174589" cy="1261722"/>
          </a:xfrm>
          <a:prstGeom prst="rect">
            <a:avLst/>
          </a:prstGeom>
        </p:spPr>
      </p:pic>
      <p:sp>
        <p:nvSpPr>
          <p:cNvPr id="32" name="CaixaDeTexto 3"/>
          <p:cNvSpPr txBox="1">
            <a:spLocks noChangeArrowheads="1"/>
          </p:cNvSpPr>
          <p:nvPr/>
        </p:nvSpPr>
        <p:spPr bwMode="auto">
          <a:xfrm>
            <a:off x="155448" y="364018"/>
            <a:ext cx="8558784" cy="533685"/>
          </a:xfrm>
          <a:prstGeom prst="rect">
            <a:avLst/>
          </a:prstGeom>
          <a:noFill/>
          <a:ln w="9525">
            <a:noFill/>
            <a:miter lim="800000"/>
            <a:headEnd/>
            <a:tailEnd/>
          </a:ln>
        </p:spPr>
        <p:txBody>
          <a:bodyPr wrap="square" lIns="71323" tIns="35662" rIns="71323" bIns="35662">
            <a:spAutoFit/>
          </a:bodyPr>
          <a:lstStyle/>
          <a:p>
            <a:pPr>
              <a:defRPr/>
            </a:pPr>
            <a:r>
              <a:rPr lang="pt-BR" sz="3000" b="1" dirty="0">
                <a:solidFill>
                  <a:schemeClr val="bg1"/>
                </a:solidFill>
                <a:effectLst>
                  <a:outerShdw blurRad="50800" dist="38100" dir="2700000" algn="tl" rotWithShape="0">
                    <a:prstClr val="black">
                      <a:alpha val="40000"/>
                    </a:prstClr>
                  </a:outerShdw>
                </a:effectLst>
                <a:latin typeface="Calibri (Body)"/>
                <a:cs typeface="Calibri (Body)"/>
              </a:rPr>
              <a:t>Fundamentos normativos do CRPS</a:t>
            </a:r>
          </a:p>
        </p:txBody>
      </p:sp>
      <p:cxnSp>
        <p:nvCxnSpPr>
          <p:cNvPr id="4" name="Straight Connector 3"/>
          <p:cNvCxnSpPr>
            <a:cxnSpLocks/>
          </p:cNvCxnSpPr>
          <p:nvPr/>
        </p:nvCxnSpPr>
        <p:spPr>
          <a:xfrm>
            <a:off x="155448" y="904877"/>
            <a:ext cx="8558784" cy="0"/>
          </a:xfrm>
          <a:prstGeom prst="line">
            <a:avLst/>
          </a:prstGeom>
          <a:ln>
            <a:solidFill>
              <a:srgbClr val="FFFFFF"/>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8" name="Retângulo 7">
            <a:extLst>
              <a:ext uri="{FF2B5EF4-FFF2-40B4-BE49-F238E27FC236}">
                <a16:creationId xmlns:a16="http://schemas.microsoft.com/office/drawing/2014/main" xmlns="" id="{162B3605-35FD-461D-AF9B-305F758FC4C6}"/>
              </a:ext>
            </a:extLst>
          </p:cNvPr>
          <p:cNvSpPr/>
          <p:nvPr/>
        </p:nvSpPr>
        <p:spPr>
          <a:xfrm>
            <a:off x="155448" y="1459178"/>
            <a:ext cx="8668512" cy="3600986"/>
          </a:xfrm>
          <a:prstGeom prst="rect">
            <a:avLst/>
          </a:prstGeom>
        </p:spPr>
        <p:txBody>
          <a:bodyPr wrap="square">
            <a:spAutoFit/>
          </a:bodyPr>
          <a:lstStyle/>
          <a:p>
            <a:pPr marL="265113" indent="-265113" algn="just">
              <a:buFont typeface="Arial" panose="020B0604020202020204" pitchFamily="34" charset="0"/>
              <a:buChar char="•"/>
            </a:pPr>
            <a:r>
              <a:rPr lang="pt-BR" sz="2800" b="1" dirty="0">
                <a:solidFill>
                  <a:schemeClr val="tx1">
                    <a:lumMod val="65000"/>
                    <a:lumOff val="35000"/>
                  </a:schemeClr>
                </a:solidFill>
              </a:rPr>
              <a:t>Infralegal:</a:t>
            </a:r>
          </a:p>
          <a:p>
            <a:pPr algn="just"/>
            <a:endParaRPr lang="pt-BR" sz="1100" dirty="0">
              <a:solidFill>
                <a:schemeClr val="tx1">
                  <a:lumMod val="65000"/>
                  <a:lumOff val="35000"/>
                </a:schemeClr>
              </a:solidFill>
            </a:endParaRPr>
          </a:p>
          <a:p>
            <a:pPr algn="just"/>
            <a:r>
              <a:rPr lang="pt-BR" sz="2800" dirty="0">
                <a:solidFill>
                  <a:schemeClr val="tx1">
                    <a:lumMod val="65000"/>
                    <a:lumOff val="35000"/>
                  </a:schemeClr>
                </a:solidFill>
              </a:rPr>
              <a:t>Decreto 3.048/99 </a:t>
            </a:r>
            <a:r>
              <a:rPr lang="pt-BR" sz="2400" dirty="0">
                <a:solidFill>
                  <a:schemeClr val="tx1">
                    <a:lumMod val="65000"/>
                    <a:lumOff val="35000"/>
                  </a:schemeClr>
                </a:solidFill>
              </a:rPr>
              <a:t>(Regulamento da Previdência Social – RPS)</a:t>
            </a:r>
          </a:p>
          <a:p>
            <a:pPr algn="just"/>
            <a:r>
              <a:rPr lang="pt-BR" sz="2800" dirty="0">
                <a:solidFill>
                  <a:schemeClr val="tx1">
                    <a:lumMod val="65000"/>
                    <a:lumOff val="35000"/>
                  </a:schemeClr>
                </a:solidFill>
              </a:rPr>
              <a:t>Arts. 303 a 309</a:t>
            </a:r>
          </a:p>
          <a:p>
            <a:pPr algn="just"/>
            <a:endParaRPr lang="pt-BR" sz="2800" dirty="0"/>
          </a:p>
          <a:p>
            <a:pPr marL="265113" indent="-265113" algn="just">
              <a:buFont typeface="Arial" panose="020B0604020202020204" pitchFamily="34" charset="0"/>
              <a:buChar char="•"/>
            </a:pPr>
            <a:r>
              <a:rPr lang="pt-BR" sz="2800" b="1" dirty="0">
                <a:solidFill>
                  <a:schemeClr val="tx1">
                    <a:lumMod val="65000"/>
                    <a:lumOff val="35000"/>
                  </a:schemeClr>
                </a:solidFill>
              </a:rPr>
              <a:t>Regimental:</a:t>
            </a:r>
          </a:p>
          <a:p>
            <a:pPr algn="just"/>
            <a:endParaRPr lang="pt-BR" sz="1050" dirty="0"/>
          </a:p>
          <a:p>
            <a:pPr algn="just"/>
            <a:r>
              <a:rPr lang="pt-BR" sz="2800" dirty="0">
                <a:solidFill>
                  <a:schemeClr val="tx1">
                    <a:lumMod val="65000"/>
                    <a:lumOff val="35000"/>
                  </a:schemeClr>
                </a:solidFill>
              </a:rPr>
              <a:t>Portaria MDSA nº 116, de 20 de março de 2017*</a:t>
            </a:r>
          </a:p>
          <a:p>
            <a:pPr algn="just"/>
            <a:endParaRPr lang="pt-BR" sz="1050" dirty="0">
              <a:solidFill>
                <a:schemeClr val="tx1">
                  <a:lumMod val="65000"/>
                  <a:lumOff val="35000"/>
                </a:schemeClr>
              </a:solidFill>
            </a:endParaRPr>
          </a:p>
          <a:p>
            <a:pPr algn="just"/>
            <a:r>
              <a:rPr lang="pt-BR" sz="2800" dirty="0">
                <a:solidFill>
                  <a:schemeClr val="tx1">
                    <a:lumMod val="65000"/>
                    <a:lumOff val="35000"/>
                  </a:schemeClr>
                </a:solidFill>
              </a:rPr>
              <a:t>(*) Regimento Interno do CRPS</a:t>
            </a:r>
          </a:p>
        </p:txBody>
      </p:sp>
    </p:spTree>
    <p:extLst>
      <p:ext uri="{BB962C8B-B14F-4D97-AF65-F5344CB8AC3E}">
        <p14:creationId xmlns:p14="http://schemas.microsoft.com/office/powerpoint/2010/main" val="1297030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2104</TotalTime>
  <Words>1971</Words>
  <Application>Microsoft Office PowerPoint</Application>
  <PresentationFormat>Apresentação na tela (4:3)</PresentationFormat>
  <Paragraphs>412</Paragraphs>
  <Slides>31</Slides>
  <Notes>29</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31</vt:i4>
      </vt:variant>
    </vt:vector>
  </HeadingPairs>
  <TitlesOfParts>
    <vt:vector size="37" baseType="lpstr">
      <vt:lpstr>Arial</vt:lpstr>
      <vt:lpstr>Calibri</vt:lpstr>
      <vt:lpstr>Calibri (Body)</vt:lpstr>
      <vt:lpstr>Calibri Light</vt:lpstr>
      <vt:lpstr>Times New Roman</vt: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Nova Previdência</dc:title>
  <dc:creator>Patricia Mesquita</dc:creator>
  <cp:lastModifiedBy>Maria Franca e Leite Velloso - SPREV</cp:lastModifiedBy>
  <cp:revision>447</cp:revision>
  <cp:lastPrinted>2019-02-20T11:35:27Z</cp:lastPrinted>
  <dcterms:created xsi:type="dcterms:W3CDTF">2019-02-17T14:23:30Z</dcterms:created>
  <dcterms:modified xsi:type="dcterms:W3CDTF">2019-08-12T18:58:04Z</dcterms:modified>
</cp:coreProperties>
</file>